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858000" cy="28194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COMMITTEE SUMMARY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July 17, 2023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2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 fontScale="55000" lnSpcReduction="20000"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5800" b="1" dirty="0" smtClean="0">
                <a:solidFill>
                  <a:schemeClr val="bg1"/>
                </a:solidFill>
              </a:rPr>
              <a:t>References</a:t>
            </a:r>
            <a:endParaRPr lang="en-US" sz="5800" b="1" dirty="0" smtClean="0">
              <a:solidFill>
                <a:schemeClr val="bg1"/>
              </a:solidFill>
            </a:endParaRPr>
          </a:p>
          <a:p>
            <a:endParaRPr lang="en-US" sz="3400" b="1" dirty="0">
              <a:solidFill>
                <a:schemeClr val="bg1"/>
              </a:solidFill>
            </a:endParaRPr>
          </a:p>
          <a:p>
            <a:endParaRPr lang="en-US" sz="3400" b="1" dirty="0" smtClean="0">
              <a:solidFill>
                <a:schemeClr val="bg1"/>
              </a:solidFill>
            </a:endParaRPr>
          </a:p>
          <a:p>
            <a:endParaRPr lang="en-US" sz="3400" b="1" dirty="0" smtClean="0">
              <a:solidFill>
                <a:schemeClr val="bg1"/>
              </a:solidFill>
            </a:endParaRPr>
          </a:p>
          <a:p>
            <a:endParaRPr lang="en-US" sz="34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Danville PD Meeting 6-27-23</a:t>
            </a:r>
          </a:p>
          <a:p>
            <a:pPr algn="l"/>
            <a:endParaRPr lang="en-US" sz="3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Charters Brothers Meeting 7-14-23</a:t>
            </a:r>
            <a:endParaRPr lang="en-US" sz="380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Charters Brothers 2020 PD Project summary</a:t>
            </a:r>
            <a:endParaRPr lang="en-US" sz="380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800" b="1" dirty="0">
              <a:solidFill>
                <a:schemeClr val="bg1"/>
              </a:solidFill>
            </a:endParaRPr>
          </a:p>
          <a:p>
            <a:pPr algn="l"/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4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6934200" cy="5943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6400" b="1" dirty="0">
                <a:solidFill>
                  <a:schemeClr val="bg1"/>
                </a:solidFill>
              </a:rPr>
              <a:t> </a:t>
            </a:r>
            <a:r>
              <a:rPr lang="en-US" sz="6400" b="1" dirty="0" smtClean="0">
                <a:solidFill>
                  <a:schemeClr val="bg1"/>
                </a:solidFill>
              </a:rPr>
              <a:t>                                       2019 DANVILLE NH POPULATION STUD</a:t>
            </a:r>
            <a:r>
              <a:rPr lang="en-US" sz="6400" b="1" dirty="0">
                <a:solidFill>
                  <a:schemeClr val="bg1"/>
                </a:solidFill>
              </a:rPr>
              <a:t>Y</a:t>
            </a:r>
            <a:endParaRPr lang="en-US" sz="6400" b="1" dirty="0" smtClean="0">
              <a:solidFill>
                <a:schemeClr val="bg1"/>
              </a:solidFill>
            </a:endParaRPr>
          </a:p>
          <a:p>
            <a:pPr algn="l"/>
            <a:endParaRPr lang="en-US" sz="4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Conducted by: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Town of Danville NH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Rockingham Planning Commission (RPC)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2019 Population: 4,479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Estimated Maximum Growth: 7,500 – 9,000 (No Time Frame)</a:t>
            </a:r>
          </a:p>
          <a:p>
            <a:pPr algn="l"/>
            <a:endParaRPr lang="en-US" sz="5600" b="1" dirty="0" smtClean="0">
              <a:solidFill>
                <a:schemeClr val="bg1"/>
              </a:solidFill>
            </a:endParaRPr>
          </a:p>
          <a:p>
            <a:pPr algn="l"/>
            <a:r>
              <a:rPr lang="en-US" sz="5600" b="1" dirty="0" smtClean="0">
                <a:solidFill>
                  <a:schemeClr val="bg1"/>
                </a:solidFill>
              </a:rPr>
              <a:t>                                    2019 POLICE DEPARTMENT STAFFING CALCULATION</a:t>
            </a:r>
          </a:p>
          <a:p>
            <a:endParaRPr lang="en-US" sz="560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1 to 1.5 police officers per 1,000 residents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Considerations: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Crime Rate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Traffic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Neighboring Communities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Mutual Aid Assistance</a:t>
            </a:r>
          </a:p>
          <a:p>
            <a:pPr lvl="1" algn="l"/>
            <a:endParaRPr lang="en-US" sz="5600" b="1" dirty="0">
              <a:solidFill>
                <a:schemeClr val="bg1"/>
              </a:solidFill>
            </a:endParaRPr>
          </a:p>
          <a:p>
            <a:pPr lvl="1"/>
            <a:endParaRPr lang="en-US" sz="5600" b="1" dirty="0">
              <a:solidFill>
                <a:schemeClr val="bg1"/>
              </a:solidFill>
            </a:endParaRPr>
          </a:p>
          <a:p>
            <a:pPr lvl="1" algn="l"/>
            <a:r>
              <a:rPr lang="en-US" sz="5600" b="1" dirty="0" smtClean="0">
                <a:solidFill>
                  <a:schemeClr val="bg1"/>
                </a:solidFill>
              </a:rPr>
              <a:t>               2023  DANVILLE NH POLICE DEPARTMENT STAFFING</a:t>
            </a:r>
          </a:p>
          <a:p>
            <a:pPr lvl="1" algn="l"/>
            <a:endParaRPr lang="en-US" sz="5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8  Full time,  2 Part 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3 – First Shift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2 –Second Shift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1 – Third Shift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b="1" dirty="0" smtClean="0">
                <a:solidFill>
                  <a:schemeClr val="bg1"/>
                </a:solidFill>
              </a:rPr>
              <a:t>Shift Coverage May </a:t>
            </a:r>
            <a:r>
              <a:rPr lang="en-US" sz="5600" b="1" dirty="0">
                <a:solidFill>
                  <a:schemeClr val="bg1"/>
                </a:solidFill>
              </a:rPr>
              <a:t>V</a:t>
            </a:r>
            <a:r>
              <a:rPr lang="en-US" sz="5600" b="1" dirty="0" smtClean="0">
                <a:solidFill>
                  <a:schemeClr val="bg1"/>
                </a:solidFill>
              </a:rPr>
              <a:t>ary</a:t>
            </a:r>
          </a:p>
          <a:p>
            <a:pPr lvl="1" algn="l"/>
            <a:endParaRPr lang="en-US" sz="5600" b="1" dirty="0">
              <a:solidFill>
                <a:schemeClr val="bg1"/>
              </a:solidFill>
            </a:endParaRPr>
          </a:p>
          <a:p>
            <a:pPr algn="l"/>
            <a:endParaRPr lang="en-US" sz="5600" b="1" dirty="0" smtClean="0">
              <a:solidFill>
                <a:schemeClr val="bg1"/>
              </a:solidFill>
            </a:endParaRPr>
          </a:p>
          <a:p>
            <a:pPr lvl="1" algn="l"/>
            <a:endParaRPr lang="en-US" b="1" dirty="0">
              <a:solidFill>
                <a:schemeClr val="bg1"/>
              </a:solidFill>
            </a:endParaRPr>
          </a:p>
          <a:p>
            <a:pPr lvl="1" algn="l"/>
            <a:endParaRPr lang="en-US" b="1" dirty="0" smtClean="0">
              <a:solidFill>
                <a:schemeClr val="bg1"/>
              </a:solidFill>
            </a:endParaRPr>
          </a:p>
          <a:p>
            <a:pPr lvl="1" algn="l"/>
            <a:endParaRPr lang="en-US" b="1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9600" b="1" dirty="0" smtClean="0">
                <a:solidFill>
                  <a:schemeClr val="bg1"/>
                </a:solidFill>
              </a:rPr>
              <a:t/>
            </a:r>
            <a:br>
              <a:rPr lang="en-US" sz="9600" b="1" dirty="0" smtClean="0">
                <a:solidFill>
                  <a:schemeClr val="bg1"/>
                </a:solidFill>
              </a:rPr>
            </a:br>
            <a:endParaRPr lang="en-US" sz="9600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CRITERIA CONSIDERATIONS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Town Owned Property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Commercial Property 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Building Retrofit 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Location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Terrain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tructure </a:t>
            </a:r>
            <a:r>
              <a:rPr lang="en-US" sz="2400" b="1" dirty="0">
                <a:solidFill>
                  <a:schemeClr val="bg1"/>
                </a:solidFill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</a:rPr>
              <a:t>ype</a:t>
            </a:r>
            <a:r>
              <a:rPr lang="en-US" sz="2400" b="1" dirty="0">
                <a:solidFill>
                  <a:schemeClr val="bg1"/>
                </a:solidFill>
              </a:rPr>
              <a:t>, L</a:t>
            </a:r>
            <a:r>
              <a:rPr lang="en-US" sz="2400" b="1" dirty="0" smtClean="0">
                <a:solidFill>
                  <a:schemeClr val="bg1"/>
                </a:solidFill>
              </a:rPr>
              <a:t>ayout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Cost Factors</a:t>
            </a:r>
            <a:endParaRPr lang="en-US" sz="2400" b="1" dirty="0">
              <a:solidFill>
                <a:schemeClr val="bg1"/>
              </a:solidFill>
            </a:endParaRPr>
          </a:p>
          <a:p>
            <a:pPr algn="l"/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Hersey Rd Floor Plan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5943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4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 lnSpcReduction="10000"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Building Cost Trends Year Over Year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25% Building Cost Increases Since 2020</a:t>
            </a:r>
          </a:p>
          <a:p>
            <a:pPr algn="l"/>
            <a:endParaRPr lang="en-US" sz="2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Avg. 6% to 7% Increase Per </a:t>
            </a:r>
            <a:r>
              <a:rPr lang="en-US" sz="2800" b="1" dirty="0">
                <a:solidFill>
                  <a:schemeClr val="bg1"/>
                </a:solidFill>
              </a:rPr>
              <a:t>Y</a:t>
            </a:r>
            <a:r>
              <a:rPr lang="en-US" sz="2800" b="1" dirty="0" smtClean="0">
                <a:solidFill>
                  <a:schemeClr val="bg1"/>
                </a:solidFill>
              </a:rPr>
              <a:t>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Trend May </a:t>
            </a:r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</a:rPr>
              <a:t>ontinue </a:t>
            </a:r>
            <a:r>
              <a:rPr lang="en-US" sz="2800" b="1" dirty="0">
                <a:solidFill>
                  <a:schemeClr val="bg1"/>
                </a:solidFill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</a:rPr>
              <a:t>ver Next 5Yrs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4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Funding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PD Capital Reserve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>
                <a:solidFill>
                  <a:schemeClr val="bg1"/>
                </a:solidFill>
              </a:rPr>
              <a:t>$527,139.26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State/Federal: TBD</a:t>
            </a:r>
          </a:p>
          <a:p>
            <a:pPr algn="l"/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Other: </a:t>
            </a:r>
            <a:r>
              <a:rPr lang="en-US" sz="2400" b="1" dirty="0" smtClean="0">
                <a:solidFill>
                  <a:schemeClr val="bg1"/>
                </a:solidFill>
              </a:rPr>
              <a:t>TBD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Taxes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4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2023 DANVILLE NH BUILDING COMMITTEE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5334000"/>
          </a:xfrm>
        </p:spPr>
        <p:txBody>
          <a:bodyPr>
            <a:normAutofit fontScale="55000" lnSpcReduction="20000"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3800" b="1" dirty="0" smtClean="0">
                <a:solidFill>
                  <a:schemeClr val="bg1"/>
                </a:solidFill>
              </a:rPr>
              <a:t>Next Steps: August Meeting</a:t>
            </a:r>
          </a:p>
          <a:p>
            <a:endParaRPr lang="en-US" sz="3400" b="1" dirty="0">
              <a:solidFill>
                <a:schemeClr val="bg1"/>
              </a:solidFill>
            </a:endParaRPr>
          </a:p>
          <a:p>
            <a:endParaRPr lang="en-US" sz="3400" b="1" dirty="0" smtClean="0">
              <a:solidFill>
                <a:schemeClr val="bg1"/>
              </a:solidFill>
            </a:endParaRPr>
          </a:p>
          <a:p>
            <a:endParaRPr lang="en-US" sz="3400" b="1" dirty="0" smtClean="0">
              <a:solidFill>
                <a:schemeClr val="bg1"/>
              </a:solidFill>
            </a:endParaRPr>
          </a:p>
          <a:p>
            <a:endParaRPr lang="en-US" sz="34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Building Layout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Cost Estimates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</a:rPr>
              <a:t>Location Evaluation/Recommendations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4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232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2023 DANVILLE NH BUILDING COMMITTEE</vt:lpstr>
      <vt:lpstr>2023 DANVILLE NH BUILDING COMMITTEE</vt:lpstr>
      <vt:lpstr>2023 DANVILLE NH BUILDING COMMITTEE</vt:lpstr>
      <vt:lpstr>2023 DANVILLE NH BUILDING COMMITTEE</vt:lpstr>
      <vt:lpstr>2023 DANVILLE NH BUILDING COMMITTEE</vt:lpstr>
      <vt:lpstr>2023 DANVILLE NH BUILDING COMMITTEE</vt:lpstr>
      <vt:lpstr>2023 DANVILLE NH BUILDING COMMITTEE</vt:lpstr>
      <vt:lpstr>2023 DANVILLE NH BUILDING COMMITTEE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DANVILLE NH BUILDING COMMITTEE</dc:title>
  <dc:creator>Grampy</dc:creator>
  <cp:lastModifiedBy>User</cp:lastModifiedBy>
  <cp:revision>30</cp:revision>
  <dcterms:created xsi:type="dcterms:W3CDTF">2006-08-16T00:00:00Z</dcterms:created>
  <dcterms:modified xsi:type="dcterms:W3CDTF">2023-07-17T17:54:38Z</dcterms:modified>
</cp:coreProperties>
</file>