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  <p:sldId id="273" r:id="rId19"/>
    <p:sldId id="274" r:id="rId20"/>
    <p:sldId id="275" r:id="rId21"/>
    <p:sldId id="278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24" autoAdjust="0"/>
    <p:restoredTop sz="94660"/>
  </p:normalViewPr>
  <p:slideViewPr>
    <p:cSldViewPr snapToGrid="0">
      <p:cViewPr varScale="1">
        <p:scale>
          <a:sx n="68" d="100"/>
          <a:sy n="68" d="100"/>
        </p:scale>
        <p:origin x="4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DA32B-D685-F12A-9C42-E6864F178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197A51-A5A2-84E9-71F7-60F902632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FE6C2-06AF-F522-3C28-17BAB44ED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16E9-9C02-4C4B-886C-25E17307A096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0898C-6F6E-81DA-DCB8-9F79D5F11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6B222-14D7-63B5-B25B-3EBCB4A0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B112-3675-45B3-9AAB-7A71F3CE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06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DD18C-0ADB-838A-4282-D7F2F4E3E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9D5B5F-2846-28B9-A0B4-795E82DDF4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DE465-0BD3-44D1-978F-C0B75EA5C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16E9-9C02-4C4B-886C-25E17307A096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1CA4C-0FBA-8C7B-E63C-EEA37B8D7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19D52-6388-8AE8-6057-4D052A3A6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B112-3675-45B3-9AAB-7A71F3CE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97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1D2627-CF92-7204-9531-61F5D491D7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429A74-5760-8036-31D0-DAC5A5754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971B5-A455-2D84-7C9E-955C6D73B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16E9-9C02-4C4B-886C-25E17307A096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FEC13-4E52-F683-A6C5-66B2C95BD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C0403-1FDA-B311-39A3-A41614D32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B112-3675-45B3-9AAB-7A71F3CE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2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A4A29-55F2-D1BB-AFDE-CE5677F49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08E3A-B7F8-83D9-B4BF-8468A7F93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CDA97-4397-293A-5766-7F7E6051C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16E9-9C02-4C4B-886C-25E17307A096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17DC2-BA1A-18E0-DA3F-807783DAA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06C5F-AF26-15EA-43F3-D89E9A59A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B112-3675-45B3-9AAB-7A71F3CE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0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BDBC5-6401-9336-5EBD-F1C272498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5667E8-6DAF-6C26-948B-BB38590AE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68DA7-2F18-644D-E2DB-914E45788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16E9-9C02-4C4B-886C-25E17307A096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EC6FC-7C95-9C8A-E9A0-A9D6182DC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56A27-5BFE-8759-E910-70B1B076B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B112-3675-45B3-9AAB-7A71F3CE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20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3B1F0-81E3-FA58-1B7B-65C6266F3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1023B-59B8-8EE6-7AB6-FBD7BBE3B1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9E48D-E498-BFEE-1E15-B55853AA6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4D7EE8-BA89-A51E-6C1F-1460458C1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16E9-9C02-4C4B-886C-25E17307A096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B6ADC-5993-5D61-1327-D45753BD2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5EB9C-C2E1-C2C4-70FB-2BD2F0C1E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B112-3675-45B3-9AAB-7A71F3CE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40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4537C-8BC5-4531-DAB1-E8B0DDB2D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45A67-08AE-EDF2-0185-A2A010F13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A7083B-097D-FF55-7FBD-5D96A3CC6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9716A8-3165-9504-45C6-0997A365E0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E7A72D-79F3-FBC6-BC6B-03C91CC32E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29D1DF-CC68-7AAA-2202-F000EAC2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16E9-9C02-4C4B-886C-25E17307A096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5DB0F-EF32-C6EB-1EE9-232B028D2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918496-7C39-4AA2-B61F-18F71F216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B112-3675-45B3-9AAB-7A71F3CE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6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7EBBE-6C1C-8B1E-3B27-BE473D27C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8082F2-B64E-9AFD-43EB-E89AE562D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16E9-9C02-4C4B-886C-25E17307A096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79DFC9-CC4A-1AE6-53EC-13F9696FD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0F75ED-6CAB-5E2E-266C-8F34CA417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B112-3675-45B3-9AAB-7A71F3CE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93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BE5BA-DDA6-3CE7-9009-C41925914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16E9-9C02-4C4B-886C-25E17307A096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3BA5D6-9EC6-0CEB-B3D4-7D2E1F9A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82DD5-818A-6F74-9618-93F370BA4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B112-3675-45B3-9AAB-7A71F3CE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0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DEB62-B60E-28E1-CCB2-28C8FA0E5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EACAD-BE4A-6D81-9932-CDF63899B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200608-2FF4-BB78-F08C-A99859676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9D2F35-D5C3-6C07-6B5F-E0E70E644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16E9-9C02-4C4B-886C-25E17307A096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C8B207-FCB0-2E6A-D6DF-CD3B4AD99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635CF-05A7-5438-16C3-58C43F75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B112-3675-45B3-9AAB-7A71F3CE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3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A5B74-9FEB-BB74-915B-E482BEDF8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4DBAE8-622F-7D10-10BF-4B145EF851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7F18D-CDFF-960E-E6A6-6491F3D852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F9187C-C38B-1FAC-B9EE-EF4C57E91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16E9-9C02-4C4B-886C-25E17307A096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AB1F38-44BD-AAF0-B1CA-EE8A21824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2D319-1F8D-C567-83C6-F8631216A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B112-3675-45B3-9AAB-7A71F3CE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1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F44DB-BD3C-C3CC-61D7-6177BDBFB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EAEEB-0249-B422-C503-2EDADA39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C0442-A932-750D-95E4-6EBE3AA30D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D16E9-9C02-4C4B-886C-25E17307A096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51769-E27F-E147-8DA9-5828437263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BA946-39E6-5088-970A-DE32B5987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0B112-3675-45B3-9AAB-7A71F3CE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4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ouse with a car parked in front of it&#10;&#10;Description automatically generated with medium confidence">
            <a:extLst>
              <a:ext uri="{FF2B5EF4-FFF2-40B4-BE49-F238E27FC236}">
                <a16:creationId xmlns:a16="http://schemas.microsoft.com/office/drawing/2014/main" id="{198B1F97-293E-403A-5296-ED69AC7E6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21" y="0"/>
            <a:ext cx="9175645" cy="68817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2D13DE-2386-C0B3-0AFC-F4275623E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4315" y="4746170"/>
            <a:ext cx="9144000" cy="1081556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chemeClr val="accent4"/>
                </a:solidFill>
              </a:rPr>
              <a:t>11 Main St</a:t>
            </a:r>
          </a:p>
        </p:txBody>
      </p:sp>
    </p:spTree>
    <p:extLst>
      <p:ext uri="{BB962C8B-B14F-4D97-AF65-F5344CB8AC3E}">
        <p14:creationId xmlns:p14="http://schemas.microsoft.com/office/powerpoint/2010/main" val="2698972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99F687-64F1-C1AE-6754-70434BEDF686}"/>
              </a:ext>
            </a:extLst>
          </p:cNvPr>
          <p:cNvSpPr/>
          <p:nvPr/>
        </p:nvSpPr>
        <p:spPr>
          <a:xfrm>
            <a:off x="2190751" y="4610101"/>
            <a:ext cx="1532164" cy="138948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C18182-895F-3116-3CF1-A8FA8996A9CF}"/>
              </a:ext>
            </a:extLst>
          </p:cNvPr>
          <p:cNvSpPr/>
          <p:nvPr/>
        </p:nvSpPr>
        <p:spPr>
          <a:xfrm>
            <a:off x="1287624" y="1595535"/>
            <a:ext cx="2028825" cy="301456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550A7A-810F-1F8F-68AD-5D92C0B8A700}"/>
              </a:ext>
            </a:extLst>
          </p:cNvPr>
          <p:cNvSpPr/>
          <p:nvPr/>
        </p:nvSpPr>
        <p:spPr>
          <a:xfrm>
            <a:off x="3316449" y="1595535"/>
            <a:ext cx="1532164" cy="117565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F67522-C777-3CF3-A6D6-386604D4F10D}"/>
              </a:ext>
            </a:extLst>
          </p:cNvPr>
          <p:cNvSpPr/>
          <p:nvPr/>
        </p:nvSpPr>
        <p:spPr>
          <a:xfrm>
            <a:off x="4848613" y="1595535"/>
            <a:ext cx="4026940" cy="24352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E130FC-7403-BF2A-52BB-3B391AF2952B}"/>
              </a:ext>
            </a:extLst>
          </p:cNvPr>
          <p:cNvSpPr/>
          <p:nvPr/>
        </p:nvSpPr>
        <p:spPr>
          <a:xfrm>
            <a:off x="4848613" y="4030823"/>
            <a:ext cx="4026940" cy="190344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75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ll, indoor, floor&#10;&#10;Description automatically generated">
            <a:extLst>
              <a:ext uri="{FF2B5EF4-FFF2-40B4-BE49-F238E27FC236}">
                <a16:creationId xmlns:a16="http://schemas.microsoft.com/office/drawing/2014/main" id="{3236BB83-DC91-C356-EEF5-6D01B5EDF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6" y="297025"/>
            <a:ext cx="5861698" cy="4396273"/>
          </a:xfrm>
          <a:prstGeom prst="rect">
            <a:avLst/>
          </a:prstGeom>
        </p:spPr>
      </p:pic>
      <p:pic>
        <p:nvPicPr>
          <p:cNvPr id="7" name="Picture 6" descr="A picture containing indoor, wall, ceiling&#10;&#10;Description automatically generated">
            <a:extLst>
              <a:ext uri="{FF2B5EF4-FFF2-40B4-BE49-F238E27FC236}">
                <a16:creationId xmlns:a16="http://schemas.microsoft.com/office/drawing/2014/main" id="{3DECF338-41F6-20C1-1605-414709436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78" y="297025"/>
            <a:ext cx="5861697" cy="43962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B56D3-07B7-8DF9-1233-1B2ED0A9643C}"/>
              </a:ext>
            </a:extLst>
          </p:cNvPr>
          <p:cNvSpPr txBox="1"/>
          <p:nvPr/>
        </p:nvSpPr>
        <p:spPr>
          <a:xfrm>
            <a:off x="4068148" y="5206482"/>
            <a:ext cx="4469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18’ x 30’</a:t>
            </a:r>
          </a:p>
        </p:txBody>
      </p:sp>
    </p:spTree>
    <p:extLst>
      <p:ext uri="{BB962C8B-B14F-4D97-AF65-F5344CB8AC3E}">
        <p14:creationId xmlns:p14="http://schemas.microsoft.com/office/powerpoint/2010/main" val="446825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99F687-64F1-C1AE-6754-70434BEDF686}"/>
              </a:ext>
            </a:extLst>
          </p:cNvPr>
          <p:cNvSpPr/>
          <p:nvPr/>
        </p:nvSpPr>
        <p:spPr>
          <a:xfrm>
            <a:off x="2190751" y="4610101"/>
            <a:ext cx="1532164" cy="138948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C18182-895F-3116-3CF1-A8FA8996A9CF}"/>
              </a:ext>
            </a:extLst>
          </p:cNvPr>
          <p:cNvSpPr/>
          <p:nvPr/>
        </p:nvSpPr>
        <p:spPr>
          <a:xfrm>
            <a:off x="1287624" y="1595535"/>
            <a:ext cx="2028825" cy="30145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550A7A-810F-1F8F-68AD-5D92C0B8A700}"/>
              </a:ext>
            </a:extLst>
          </p:cNvPr>
          <p:cNvSpPr/>
          <p:nvPr/>
        </p:nvSpPr>
        <p:spPr>
          <a:xfrm>
            <a:off x="3316449" y="1595535"/>
            <a:ext cx="1532164" cy="11756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F67522-C777-3CF3-A6D6-386604D4F10D}"/>
              </a:ext>
            </a:extLst>
          </p:cNvPr>
          <p:cNvSpPr/>
          <p:nvPr/>
        </p:nvSpPr>
        <p:spPr>
          <a:xfrm>
            <a:off x="4848613" y="1595535"/>
            <a:ext cx="4026940" cy="24352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E130FC-7403-BF2A-52BB-3B391AF2952B}"/>
              </a:ext>
            </a:extLst>
          </p:cNvPr>
          <p:cNvSpPr/>
          <p:nvPr/>
        </p:nvSpPr>
        <p:spPr>
          <a:xfrm>
            <a:off x="4848613" y="4030823"/>
            <a:ext cx="4026940" cy="190344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63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kitchen with a table and chairs&#10;&#10;Description automatically generated with low confidence">
            <a:extLst>
              <a:ext uri="{FF2B5EF4-FFF2-40B4-BE49-F238E27FC236}">
                <a16:creationId xmlns:a16="http://schemas.microsoft.com/office/drawing/2014/main" id="{48CF8BC7-CD02-D303-4245-D02D700A6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92" y="418323"/>
            <a:ext cx="5724848" cy="4293636"/>
          </a:xfrm>
          <a:prstGeom prst="rect">
            <a:avLst/>
          </a:prstGeom>
        </p:spPr>
      </p:pic>
      <p:pic>
        <p:nvPicPr>
          <p:cNvPr id="7" name="Picture 6" descr="A picture containing floor, indoor, wall, ceiling&#10;&#10;Description automatically generated">
            <a:extLst>
              <a:ext uri="{FF2B5EF4-FFF2-40B4-BE49-F238E27FC236}">
                <a16:creationId xmlns:a16="http://schemas.microsoft.com/office/drawing/2014/main" id="{924F82FB-C424-7F78-D8D2-F58DBE151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57674"/>
            <a:ext cx="5864809" cy="43986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DFCF60-5F6D-895E-9216-A7BCEF8D40C7}"/>
              </a:ext>
            </a:extLst>
          </p:cNvPr>
          <p:cNvSpPr txBox="1"/>
          <p:nvPr/>
        </p:nvSpPr>
        <p:spPr>
          <a:xfrm>
            <a:off x="4217437" y="5159828"/>
            <a:ext cx="3890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9’ x 17’</a:t>
            </a:r>
          </a:p>
        </p:txBody>
      </p:sp>
    </p:spTree>
    <p:extLst>
      <p:ext uri="{BB962C8B-B14F-4D97-AF65-F5344CB8AC3E}">
        <p14:creationId xmlns:p14="http://schemas.microsoft.com/office/powerpoint/2010/main" val="95963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99F687-64F1-C1AE-6754-70434BEDF686}"/>
              </a:ext>
            </a:extLst>
          </p:cNvPr>
          <p:cNvSpPr/>
          <p:nvPr/>
        </p:nvSpPr>
        <p:spPr>
          <a:xfrm>
            <a:off x="2190751" y="4610101"/>
            <a:ext cx="1532164" cy="138948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C18182-895F-3116-3CF1-A8FA8996A9CF}"/>
              </a:ext>
            </a:extLst>
          </p:cNvPr>
          <p:cNvSpPr/>
          <p:nvPr/>
        </p:nvSpPr>
        <p:spPr>
          <a:xfrm>
            <a:off x="1287624" y="1595535"/>
            <a:ext cx="2028825" cy="30145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550A7A-810F-1F8F-68AD-5D92C0B8A700}"/>
              </a:ext>
            </a:extLst>
          </p:cNvPr>
          <p:cNvSpPr/>
          <p:nvPr/>
        </p:nvSpPr>
        <p:spPr>
          <a:xfrm>
            <a:off x="3316449" y="1595535"/>
            <a:ext cx="1532164" cy="11756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F67522-C777-3CF3-A6D6-386604D4F10D}"/>
              </a:ext>
            </a:extLst>
          </p:cNvPr>
          <p:cNvSpPr/>
          <p:nvPr/>
        </p:nvSpPr>
        <p:spPr>
          <a:xfrm>
            <a:off x="4848613" y="1595535"/>
            <a:ext cx="4026940" cy="24352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E130FC-7403-BF2A-52BB-3B391AF2952B}"/>
              </a:ext>
            </a:extLst>
          </p:cNvPr>
          <p:cNvSpPr/>
          <p:nvPr/>
        </p:nvSpPr>
        <p:spPr>
          <a:xfrm>
            <a:off x="4848613" y="4030823"/>
            <a:ext cx="4026940" cy="190344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317B68-F2E0-BF92-5C75-D8732D29CA70}"/>
              </a:ext>
            </a:extLst>
          </p:cNvPr>
          <p:cNvSpPr/>
          <p:nvPr/>
        </p:nvSpPr>
        <p:spPr>
          <a:xfrm>
            <a:off x="3316449" y="1595535"/>
            <a:ext cx="406466" cy="1175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3795BB1-95E6-DBBA-FE10-497C0F696AE8}"/>
              </a:ext>
            </a:extLst>
          </p:cNvPr>
          <p:cNvCxnSpPr>
            <a:endCxn id="2" idx="3"/>
          </p:cNvCxnSpPr>
          <p:nvPr/>
        </p:nvCxnSpPr>
        <p:spPr>
          <a:xfrm flipV="1">
            <a:off x="3316449" y="2183364"/>
            <a:ext cx="406466" cy="1866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810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eiling, indoor, floor&#10;&#10;Description automatically generated">
            <a:extLst>
              <a:ext uri="{FF2B5EF4-FFF2-40B4-BE49-F238E27FC236}">
                <a16:creationId xmlns:a16="http://schemas.microsoft.com/office/drawing/2014/main" id="{99D1D5FE-EAAA-56AE-42CE-6A41AFAD8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3331"/>
            <a:ext cx="5645696" cy="4234272"/>
          </a:xfrm>
          <a:prstGeom prst="rect">
            <a:avLst/>
          </a:prstGeom>
        </p:spPr>
      </p:pic>
      <p:pic>
        <p:nvPicPr>
          <p:cNvPr id="9" name="Picture 8" descr="A picture containing floor, indoor, ceiling, wall&#10;&#10;Description automatically generated">
            <a:extLst>
              <a:ext uri="{FF2B5EF4-FFF2-40B4-BE49-F238E27FC236}">
                <a16:creationId xmlns:a16="http://schemas.microsoft.com/office/drawing/2014/main" id="{41BC6ECD-1B10-7856-7A01-6C9FA3FC3E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054" y="1163331"/>
            <a:ext cx="5645696" cy="423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33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ss&#10;&#10;Description automatically generated">
            <a:extLst>
              <a:ext uri="{FF2B5EF4-FFF2-40B4-BE49-F238E27FC236}">
                <a16:creationId xmlns:a16="http://schemas.microsoft.com/office/drawing/2014/main" id="{35AA10FB-FEC1-A6A5-023F-67B4A710D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94" y="469472"/>
            <a:ext cx="11774206" cy="6622990"/>
          </a:xfrm>
          <a:prstGeom prst="rect">
            <a:avLst/>
          </a:prstGeo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CF18227C-0E3D-818E-674E-C663A66CBDAA}"/>
              </a:ext>
            </a:extLst>
          </p:cNvPr>
          <p:cNvSpPr/>
          <p:nvPr/>
        </p:nvSpPr>
        <p:spPr>
          <a:xfrm>
            <a:off x="4543572" y="2901736"/>
            <a:ext cx="1008184" cy="1758461"/>
          </a:xfrm>
          <a:prstGeom prst="up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4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99F687-64F1-C1AE-6754-70434BEDF686}"/>
              </a:ext>
            </a:extLst>
          </p:cNvPr>
          <p:cNvSpPr/>
          <p:nvPr/>
        </p:nvSpPr>
        <p:spPr>
          <a:xfrm>
            <a:off x="5457922" y="4180893"/>
            <a:ext cx="1532164" cy="138948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C18182-895F-3116-3CF1-A8FA8996A9CF}"/>
              </a:ext>
            </a:extLst>
          </p:cNvPr>
          <p:cNvSpPr/>
          <p:nvPr/>
        </p:nvSpPr>
        <p:spPr>
          <a:xfrm>
            <a:off x="4443510" y="1166328"/>
            <a:ext cx="2028825" cy="30145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550A7A-810F-1F8F-68AD-5D92C0B8A700}"/>
              </a:ext>
            </a:extLst>
          </p:cNvPr>
          <p:cNvSpPr/>
          <p:nvPr/>
        </p:nvSpPr>
        <p:spPr>
          <a:xfrm>
            <a:off x="6472335" y="1166328"/>
            <a:ext cx="1532164" cy="117565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F67522-C777-3CF3-A6D6-386604D4F10D}"/>
              </a:ext>
            </a:extLst>
          </p:cNvPr>
          <p:cNvSpPr/>
          <p:nvPr/>
        </p:nvSpPr>
        <p:spPr>
          <a:xfrm>
            <a:off x="8004499" y="1166328"/>
            <a:ext cx="4026940" cy="24352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E130FC-7403-BF2A-52BB-3B391AF2952B}"/>
              </a:ext>
            </a:extLst>
          </p:cNvPr>
          <p:cNvSpPr/>
          <p:nvPr/>
        </p:nvSpPr>
        <p:spPr>
          <a:xfrm>
            <a:off x="8004499" y="3601616"/>
            <a:ext cx="4026940" cy="190344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052B2D-C10A-1B0F-4CB1-BEE4D85B8DD2}"/>
              </a:ext>
            </a:extLst>
          </p:cNvPr>
          <p:cNvSpPr/>
          <p:nvPr/>
        </p:nvSpPr>
        <p:spPr>
          <a:xfrm>
            <a:off x="297180" y="1166328"/>
            <a:ext cx="4146329" cy="30145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E3719D-33F1-324A-95F1-56927C541D6A}"/>
              </a:ext>
            </a:extLst>
          </p:cNvPr>
          <p:cNvSpPr/>
          <p:nvPr/>
        </p:nvSpPr>
        <p:spPr>
          <a:xfrm>
            <a:off x="297180" y="1166328"/>
            <a:ext cx="4146329" cy="765342"/>
          </a:xfrm>
          <a:prstGeom prst="rect">
            <a:avLst/>
          </a:pr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6BDAF6-1376-78D1-828D-602062D2ED6D}"/>
              </a:ext>
            </a:extLst>
          </p:cNvPr>
          <p:cNvCxnSpPr/>
          <p:nvPr/>
        </p:nvCxnSpPr>
        <p:spPr>
          <a:xfrm>
            <a:off x="6990086" y="5570377"/>
            <a:ext cx="101441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4801548-3A52-71BE-A745-A4F803FDDE16}"/>
              </a:ext>
            </a:extLst>
          </p:cNvPr>
          <p:cNvSpPr/>
          <p:nvPr/>
        </p:nvSpPr>
        <p:spPr>
          <a:xfrm>
            <a:off x="3223260" y="2148840"/>
            <a:ext cx="891540" cy="186309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8726629-1AC2-B6FA-E0C1-71B03764A0E3}"/>
              </a:ext>
            </a:extLst>
          </p:cNvPr>
          <p:cNvSpPr/>
          <p:nvPr/>
        </p:nvSpPr>
        <p:spPr>
          <a:xfrm>
            <a:off x="3268980" y="2800350"/>
            <a:ext cx="777240" cy="62865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769574B-D494-4853-F203-103F45592F86}"/>
              </a:ext>
            </a:extLst>
          </p:cNvPr>
          <p:cNvSpPr/>
          <p:nvPr/>
        </p:nvSpPr>
        <p:spPr>
          <a:xfrm>
            <a:off x="1999625" y="2139508"/>
            <a:ext cx="891540" cy="186309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505D3AE-C398-1640-10D8-FC676D5BB7AA}"/>
              </a:ext>
            </a:extLst>
          </p:cNvPr>
          <p:cNvSpPr/>
          <p:nvPr/>
        </p:nvSpPr>
        <p:spPr>
          <a:xfrm>
            <a:off x="2057400" y="2800350"/>
            <a:ext cx="777240" cy="62865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16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wall, floor, appliance&#10;&#10;Description automatically generated">
            <a:extLst>
              <a:ext uri="{FF2B5EF4-FFF2-40B4-BE49-F238E27FC236}">
                <a16:creationId xmlns:a16="http://schemas.microsoft.com/office/drawing/2014/main" id="{E8E30113-8E79-A8D7-121B-3155F596D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46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outdoor, tree, grass, house&#10;&#10;Description automatically generated">
            <a:extLst>
              <a:ext uri="{FF2B5EF4-FFF2-40B4-BE49-F238E27FC236}">
                <a16:creationId xmlns:a16="http://schemas.microsoft.com/office/drawing/2014/main" id="{0E10078A-2507-95F5-C390-574103F53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7" y="216876"/>
            <a:ext cx="9640277" cy="723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16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B17282-7270-A51B-664A-8A1CAFAB8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3" y="357369"/>
            <a:ext cx="12107057" cy="681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7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E987B-EA92-ACA0-A5FD-DEE639A1F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/>
              <a:t>Retrofit</a:t>
            </a:r>
          </a:p>
        </p:txBody>
      </p:sp>
      <p:pic>
        <p:nvPicPr>
          <p:cNvPr id="5" name="Content Placeholder 4" descr="Dollar with solid fill">
            <a:extLst>
              <a:ext uri="{FF2B5EF4-FFF2-40B4-BE49-F238E27FC236}">
                <a16:creationId xmlns:a16="http://schemas.microsoft.com/office/drawing/2014/main" id="{F8287452-C91A-3A79-F335-758BB30A58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6561" y="2298357"/>
            <a:ext cx="3593521" cy="3593521"/>
          </a:xfrm>
        </p:spPr>
      </p:pic>
    </p:spTree>
    <p:extLst>
      <p:ext uri="{BB962C8B-B14F-4D97-AF65-F5344CB8AC3E}">
        <p14:creationId xmlns:p14="http://schemas.microsoft.com/office/powerpoint/2010/main" val="1786231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30C1FB6F-9127-A364-C2B8-8E1DEF0C4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960"/>
            <a:ext cx="12192000" cy="653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42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9C511D7C-6A2E-25A4-EA3D-355EB968B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77" y="-1569308"/>
            <a:ext cx="11219934" cy="842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92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99F687-64F1-C1AE-6754-70434BEDF686}"/>
              </a:ext>
            </a:extLst>
          </p:cNvPr>
          <p:cNvSpPr/>
          <p:nvPr/>
        </p:nvSpPr>
        <p:spPr>
          <a:xfrm>
            <a:off x="2190751" y="4610101"/>
            <a:ext cx="1532164" cy="138948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C18182-895F-3116-3CF1-A8FA8996A9CF}"/>
              </a:ext>
            </a:extLst>
          </p:cNvPr>
          <p:cNvSpPr/>
          <p:nvPr/>
        </p:nvSpPr>
        <p:spPr>
          <a:xfrm>
            <a:off x="1287624" y="1595535"/>
            <a:ext cx="2028825" cy="30145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550A7A-810F-1F8F-68AD-5D92C0B8A700}"/>
              </a:ext>
            </a:extLst>
          </p:cNvPr>
          <p:cNvSpPr/>
          <p:nvPr/>
        </p:nvSpPr>
        <p:spPr>
          <a:xfrm>
            <a:off x="3316449" y="1595535"/>
            <a:ext cx="1532164" cy="117565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F67522-C777-3CF3-A6D6-386604D4F10D}"/>
              </a:ext>
            </a:extLst>
          </p:cNvPr>
          <p:cNvSpPr/>
          <p:nvPr/>
        </p:nvSpPr>
        <p:spPr>
          <a:xfrm>
            <a:off x="4848613" y="1595535"/>
            <a:ext cx="4026940" cy="24352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E130FC-7403-BF2A-52BB-3B391AF2952B}"/>
              </a:ext>
            </a:extLst>
          </p:cNvPr>
          <p:cNvSpPr/>
          <p:nvPr/>
        </p:nvSpPr>
        <p:spPr>
          <a:xfrm>
            <a:off x="4848613" y="4030823"/>
            <a:ext cx="4026940" cy="190344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945DC2-D4EB-2C2D-A386-43983CB69703}"/>
              </a:ext>
            </a:extLst>
          </p:cNvPr>
          <p:cNvSpPr txBox="1"/>
          <p:nvPr/>
        </p:nvSpPr>
        <p:spPr>
          <a:xfrm>
            <a:off x="2367759" y="4983480"/>
            <a:ext cx="12344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Dispatch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9B6672-2CC9-9693-3705-CBE7E3CD1E8B}"/>
              </a:ext>
            </a:extLst>
          </p:cNvPr>
          <p:cNvSpPr txBox="1"/>
          <p:nvPr/>
        </p:nvSpPr>
        <p:spPr>
          <a:xfrm>
            <a:off x="5863590" y="4812030"/>
            <a:ext cx="2480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Administration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FDFCAC-6060-4F4A-1C51-9108FC5EBDB1}"/>
              </a:ext>
            </a:extLst>
          </p:cNvPr>
          <p:cNvSpPr txBox="1"/>
          <p:nvPr/>
        </p:nvSpPr>
        <p:spPr>
          <a:xfrm>
            <a:off x="6060995" y="2628513"/>
            <a:ext cx="2160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Patrol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8A1915-FAA9-F0DD-3906-D0AC087F8AAF}"/>
              </a:ext>
            </a:extLst>
          </p:cNvPr>
          <p:cNvSpPr txBox="1"/>
          <p:nvPr/>
        </p:nvSpPr>
        <p:spPr>
          <a:xfrm>
            <a:off x="1659500" y="2628513"/>
            <a:ext cx="150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Booking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1C846D-9F6C-FF2D-3501-6507B184B11F}"/>
              </a:ext>
            </a:extLst>
          </p:cNvPr>
          <p:cNvSpPr txBox="1"/>
          <p:nvPr/>
        </p:nvSpPr>
        <p:spPr>
          <a:xfrm>
            <a:off x="3602199" y="2057400"/>
            <a:ext cx="1152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Kitchen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EEC001-0122-B4DF-C712-3EA3F30E82B1}"/>
              </a:ext>
            </a:extLst>
          </p:cNvPr>
          <p:cNvSpPr txBox="1"/>
          <p:nvPr/>
        </p:nvSpPr>
        <p:spPr>
          <a:xfrm>
            <a:off x="3602199" y="3531870"/>
            <a:ext cx="98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Lobby</a:t>
            </a:r>
          </a:p>
        </p:txBody>
      </p:sp>
    </p:spTree>
    <p:extLst>
      <p:ext uri="{BB962C8B-B14F-4D97-AF65-F5344CB8AC3E}">
        <p14:creationId xmlns:p14="http://schemas.microsoft.com/office/powerpoint/2010/main" val="3912758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99F687-64F1-C1AE-6754-70434BEDF686}"/>
              </a:ext>
            </a:extLst>
          </p:cNvPr>
          <p:cNvSpPr/>
          <p:nvPr/>
        </p:nvSpPr>
        <p:spPr>
          <a:xfrm>
            <a:off x="2190751" y="4610101"/>
            <a:ext cx="1532164" cy="138948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C18182-895F-3116-3CF1-A8FA8996A9CF}"/>
              </a:ext>
            </a:extLst>
          </p:cNvPr>
          <p:cNvSpPr/>
          <p:nvPr/>
        </p:nvSpPr>
        <p:spPr>
          <a:xfrm>
            <a:off x="1287624" y="1595535"/>
            <a:ext cx="2028825" cy="30145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550A7A-810F-1F8F-68AD-5D92C0B8A700}"/>
              </a:ext>
            </a:extLst>
          </p:cNvPr>
          <p:cNvSpPr/>
          <p:nvPr/>
        </p:nvSpPr>
        <p:spPr>
          <a:xfrm>
            <a:off x="3316449" y="1595535"/>
            <a:ext cx="1532164" cy="117565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F67522-C777-3CF3-A6D6-386604D4F10D}"/>
              </a:ext>
            </a:extLst>
          </p:cNvPr>
          <p:cNvSpPr/>
          <p:nvPr/>
        </p:nvSpPr>
        <p:spPr>
          <a:xfrm>
            <a:off x="4848613" y="1595535"/>
            <a:ext cx="4026940" cy="24352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E130FC-7403-BF2A-52BB-3B391AF2952B}"/>
              </a:ext>
            </a:extLst>
          </p:cNvPr>
          <p:cNvSpPr/>
          <p:nvPr/>
        </p:nvSpPr>
        <p:spPr>
          <a:xfrm>
            <a:off x="4848613" y="4030823"/>
            <a:ext cx="4026940" cy="190344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23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uttered kitchen with a chandelier&#10;&#10;Description automatically generated with low confidence">
            <a:extLst>
              <a:ext uri="{FF2B5EF4-FFF2-40B4-BE49-F238E27FC236}">
                <a16:creationId xmlns:a16="http://schemas.microsoft.com/office/drawing/2014/main" id="{011C00E6-E57C-5079-00EF-AE3E98A82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30" y="594360"/>
            <a:ext cx="5240020" cy="3930015"/>
          </a:xfrm>
          <a:prstGeom prst="rect">
            <a:avLst/>
          </a:prstGeom>
        </p:spPr>
      </p:pic>
      <p:pic>
        <p:nvPicPr>
          <p:cNvPr id="7" name="Picture 6" descr="A picture containing text, indoor, ceiling, floor&#10;&#10;Description automatically generated">
            <a:extLst>
              <a:ext uri="{FF2B5EF4-FFF2-40B4-BE49-F238E27FC236}">
                <a16:creationId xmlns:a16="http://schemas.microsoft.com/office/drawing/2014/main" id="{DCA08020-5600-E56A-964E-9ABC5E29C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00" y="594360"/>
            <a:ext cx="5240020" cy="39300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FFC425-A977-B7E7-93B0-885DF13A2622}"/>
              </a:ext>
            </a:extLst>
          </p:cNvPr>
          <p:cNvSpPr txBox="1"/>
          <p:nvPr/>
        </p:nvSpPr>
        <p:spPr>
          <a:xfrm>
            <a:off x="4205604" y="5063311"/>
            <a:ext cx="4835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10’ x 11”</a:t>
            </a:r>
          </a:p>
        </p:txBody>
      </p:sp>
    </p:spTree>
    <p:extLst>
      <p:ext uri="{BB962C8B-B14F-4D97-AF65-F5344CB8AC3E}">
        <p14:creationId xmlns:p14="http://schemas.microsoft.com/office/powerpoint/2010/main" val="2547392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99F687-64F1-C1AE-6754-70434BEDF686}"/>
              </a:ext>
            </a:extLst>
          </p:cNvPr>
          <p:cNvSpPr/>
          <p:nvPr/>
        </p:nvSpPr>
        <p:spPr>
          <a:xfrm>
            <a:off x="2190751" y="4610101"/>
            <a:ext cx="1532164" cy="138948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C18182-895F-3116-3CF1-A8FA8996A9CF}"/>
              </a:ext>
            </a:extLst>
          </p:cNvPr>
          <p:cNvSpPr/>
          <p:nvPr/>
        </p:nvSpPr>
        <p:spPr>
          <a:xfrm>
            <a:off x="1287624" y="1595535"/>
            <a:ext cx="2028825" cy="30145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550A7A-810F-1F8F-68AD-5D92C0B8A700}"/>
              </a:ext>
            </a:extLst>
          </p:cNvPr>
          <p:cNvSpPr/>
          <p:nvPr/>
        </p:nvSpPr>
        <p:spPr>
          <a:xfrm>
            <a:off x="3316449" y="1595535"/>
            <a:ext cx="1532164" cy="117565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F67522-C777-3CF3-A6D6-386604D4F10D}"/>
              </a:ext>
            </a:extLst>
          </p:cNvPr>
          <p:cNvSpPr/>
          <p:nvPr/>
        </p:nvSpPr>
        <p:spPr>
          <a:xfrm>
            <a:off x="4848613" y="1595535"/>
            <a:ext cx="4026940" cy="24352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E130FC-7403-BF2A-52BB-3B391AF2952B}"/>
              </a:ext>
            </a:extLst>
          </p:cNvPr>
          <p:cNvSpPr/>
          <p:nvPr/>
        </p:nvSpPr>
        <p:spPr>
          <a:xfrm>
            <a:off x="4848613" y="3713583"/>
            <a:ext cx="4026940" cy="222068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37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ceiling, floor, empty&#10;&#10;Description automatically generated">
            <a:extLst>
              <a:ext uri="{FF2B5EF4-FFF2-40B4-BE49-F238E27FC236}">
                <a16:creationId xmlns:a16="http://schemas.microsoft.com/office/drawing/2014/main" id="{E85985B2-2912-29D7-340D-FAE2B9EF9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80" y="346710"/>
            <a:ext cx="5360202" cy="35394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294E9B-8930-F4DF-EB84-1B7149A740BE}"/>
              </a:ext>
            </a:extLst>
          </p:cNvPr>
          <p:cNvSpPr txBox="1"/>
          <p:nvPr/>
        </p:nvSpPr>
        <p:spPr>
          <a:xfrm>
            <a:off x="4072890" y="4606290"/>
            <a:ext cx="4046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20’ x 32’</a:t>
            </a:r>
          </a:p>
        </p:txBody>
      </p:sp>
      <p:pic>
        <p:nvPicPr>
          <p:cNvPr id="8" name="Picture 7" descr="A picture containing ceiling, indoor, floor, wall&#10;&#10;Description automatically generated">
            <a:extLst>
              <a:ext uri="{FF2B5EF4-FFF2-40B4-BE49-F238E27FC236}">
                <a16:creationId xmlns:a16="http://schemas.microsoft.com/office/drawing/2014/main" id="{45BE09E3-5FE6-B366-558F-1E040E843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480" y="346710"/>
            <a:ext cx="5360202" cy="366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83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99F687-64F1-C1AE-6754-70434BEDF686}"/>
              </a:ext>
            </a:extLst>
          </p:cNvPr>
          <p:cNvSpPr/>
          <p:nvPr/>
        </p:nvSpPr>
        <p:spPr>
          <a:xfrm>
            <a:off x="2190751" y="4610101"/>
            <a:ext cx="1532164" cy="138948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C18182-895F-3116-3CF1-A8FA8996A9CF}"/>
              </a:ext>
            </a:extLst>
          </p:cNvPr>
          <p:cNvSpPr/>
          <p:nvPr/>
        </p:nvSpPr>
        <p:spPr>
          <a:xfrm>
            <a:off x="1287624" y="1595535"/>
            <a:ext cx="2028825" cy="30145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550A7A-810F-1F8F-68AD-5D92C0B8A700}"/>
              </a:ext>
            </a:extLst>
          </p:cNvPr>
          <p:cNvSpPr/>
          <p:nvPr/>
        </p:nvSpPr>
        <p:spPr>
          <a:xfrm>
            <a:off x="3316449" y="1595535"/>
            <a:ext cx="1532164" cy="117565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F67522-C777-3CF3-A6D6-386604D4F10D}"/>
              </a:ext>
            </a:extLst>
          </p:cNvPr>
          <p:cNvSpPr/>
          <p:nvPr/>
        </p:nvSpPr>
        <p:spPr>
          <a:xfrm>
            <a:off x="4848613" y="1595535"/>
            <a:ext cx="4026940" cy="2286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E130FC-7403-BF2A-52BB-3B391AF2952B}"/>
              </a:ext>
            </a:extLst>
          </p:cNvPr>
          <p:cNvSpPr/>
          <p:nvPr/>
        </p:nvSpPr>
        <p:spPr>
          <a:xfrm>
            <a:off x="4848613" y="3881535"/>
            <a:ext cx="4026940" cy="205273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43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floor, ceiling, wall&#10;&#10;Description automatically generated">
            <a:extLst>
              <a:ext uri="{FF2B5EF4-FFF2-40B4-BE49-F238E27FC236}">
                <a16:creationId xmlns:a16="http://schemas.microsoft.com/office/drawing/2014/main" id="{38A4B5CA-9D2F-4520-DCBC-84F0EDFA6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37" y="138404"/>
            <a:ext cx="5588000" cy="4191000"/>
          </a:xfrm>
          <a:prstGeom prst="rect">
            <a:avLst/>
          </a:prstGeom>
        </p:spPr>
      </p:pic>
      <p:pic>
        <p:nvPicPr>
          <p:cNvPr id="7" name="Picture 6" descr="A picture containing indoor, wall, floor, ceiling&#10;&#10;Description automatically generated">
            <a:extLst>
              <a:ext uri="{FF2B5EF4-FFF2-40B4-BE49-F238E27FC236}">
                <a16:creationId xmlns:a16="http://schemas.microsoft.com/office/drawing/2014/main" id="{37AC51EB-C487-FA3D-77C5-8D5C3C9F6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38405"/>
            <a:ext cx="5482253" cy="41116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9D3CF9-6199-BE21-6D74-9176C22498F3}"/>
              </a:ext>
            </a:extLst>
          </p:cNvPr>
          <p:cNvSpPr txBox="1"/>
          <p:nvPr/>
        </p:nvSpPr>
        <p:spPr>
          <a:xfrm>
            <a:off x="4207587" y="4842586"/>
            <a:ext cx="377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21’ x 32’</a:t>
            </a:r>
          </a:p>
        </p:txBody>
      </p:sp>
    </p:spTree>
    <p:extLst>
      <p:ext uri="{BB962C8B-B14F-4D97-AF65-F5344CB8AC3E}">
        <p14:creationId xmlns:p14="http://schemas.microsoft.com/office/powerpoint/2010/main" val="124804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35</Words>
  <Application>Microsoft Office PowerPoint</Application>
  <PresentationFormat>Widescreen</PresentationFormat>
  <Paragraphs>13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11 Main 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Retrofit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 Main St</dc:title>
  <dc:creator>Jim Bradbury</dc:creator>
  <cp:lastModifiedBy>Jim Bradbury</cp:lastModifiedBy>
  <cp:revision>2</cp:revision>
  <dcterms:created xsi:type="dcterms:W3CDTF">2023-04-17T17:29:21Z</dcterms:created>
  <dcterms:modified xsi:type="dcterms:W3CDTF">2023-05-05T22:45:28Z</dcterms:modified>
</cp:coreProperties>
</file>