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4" r:id="rId6"/>
    <p:sldId id="260" r:id="rId7"/>
    <p:sldId id="261" r:id="rId8"/>
    <p:sldId id="270" r:id="rId9"/>
    <p:sldId id="262" r:id="rId10"/>
    <p:sldId id="263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4DDB8-5A6F-4481-8CC3-13EA30969F92}" v="5" dt="2023-03-21T18:06:58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8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Bradbury" userId="85d14b4e004342d7" providerId="LiveId" clId="{2E24DDB8-5A6F-4481-8CC3-13EA30969F92}"/>
    <pc:docChg chg="undo custSel addSld delSld modSld sldOrd">
      <pc:chgData name="Jim Bradbury" userId="85d14b4e004342d7" providerId="LiveId" clId="{2E24DDB8-5A6F-4481-8CC3-13EA30969F92}" dt="2023-04-01T16:06:46.549" v="712" actId="20577"/>
      <pc:docMkLst>
        <pc:docMk/>
      </pc:docMkLst>
      <pc:sldChg chg="addSp delSp modSp mod">
        <pc:chgData name="Jim Bradbury" userId="85d14b4e004342d7" providerId="LiveId" clId="{2E24DDB8-5A6F-4481-8CC3-13EA30969F92}" dt="2023-03-21T18:06:59.788" v="71" actId="962"/>
        <pc:sldMkLst>
          <pc:docMk/>
          <pc:sldMk cId="1361294046" sldId="257"/>
        </pc:sldMkLst>
        <pc:spChg chg="add mod">
          <ac:chgData name="Jim Bradbury" userId="85d14b4e004342d7" providerId="LiveId" clId="{2E24DDB8-5A6F-4481-8CC3-13EA30969F92}" dt="2023-03-21T17:51:49.965" v="3" actId="207"/>
          <ac:spMkLst>
            <pc:docMk/>
            <pc:sldMk cId="1361294046" sldId="257"/>
            <ac:spMk id="2" creationId="{BF72571C-8154-A05B-62F1-9223C2D36AF6}"/>
          </ac:spMkLst>
        </pc:spChg>
        <pc:spChg chg="add del mod">
          <ac:chgData name="Jim Bradbury" userId="85d14b4e004342d7" providerId="LiveId" clId="{2E24DDB8-5A6F-4481-8CC3-13EA30969F92}" dt="2023-03-21T17:53:28.261" v="6" actId="478"/>
          <ac:spMkLst>
            <pc:docMk/>
            <pc:sldMk cId="1361294046" sldId="257"/>
            <ac:spMk id="3" creationId="{2E0410D6-2B9F-30BF-6378-1BB055403D81}"/>
          </ac:spMkLst>
        </pc:spChg>
        <pc:spChg chg="add mod">
          <ac:chgData name="Jim Bradbury" userId="85d14b4e004342d7" providerId="LiveId" clId="{2E24DDB8-5A6F-4481-8CC3-13EA30969F92}" dt="2023-03-21T18:06:06.940" v="68" actId="1582"/>
          <ac:spMkLst>
            <pc:docMk/>
            <pc:sldMk cId="1361294046" sldId="257"/>
            <ac:spMk id="3" creationId="{F61A6398-88C7-A478-10A2-DD4545494DDE}"/>
          </ac:spMkLst>
        </pc:spChg>
        <pc:spChg chg="del">
          <ac:chgData name="Jim Bradbury" userId="85d14b4e004342d7" providerId="LiveId" clId="{2E24DDB8-5A6F-4481-8CC3-13EA30969F92}" dt="2023-03-21T17:48:32.551" v="0" actId="478"/>
          <ac:spMkLst>
            <pc:docMk/>
            <pc:sldMk cId="1361294046" sldId="257"/>
            <ac:spMk id="6" creationId="{DAAE5CBA-8610-343F-3583-1548DCC7A880}"/>
          </ac:spMkLst>
        </pc:spChg>
        <pc:picChg chg="add mod">
          <ac:chgData name="Jim Bradbury" userId="85d14b4e004342d7" providerId="LiveId" clId="{2E24DDB8-5A6F-4481-8CC3-13EA30969F92}" dt="2023-03-21T18:06:59.788" v="71" actId="962"/>
          <ac:picMkLst>
            <pc:docMk/>
            <pc:sldMk cId="1361294046" sldId="257"/>
            <ac:picMk id="6" creationId="{49DAF5CC-F3DD-0E01-409A-E046B9EB7A32}"/>
          </ac:picMkLst>
        </pc:picChg>
      </pc:sldChg>
      <pc:sldChg chg="addSp delSp modSp new del mod">
        <pc:chgData name="Jim Bradbury" userId="85d14b4e004342d7" providerId="LiveId" clId="{2E24DDB8-5A6F-4481-8CC3-13EA30969F92}" dt="2023-03-21T18:03:51.983" v="62" actId="47"/>
        <pc:sldMkLst>
          <pc:docMk/>
          <pc:sldMk cId="248577610" sldId="258"/>
        </pc:sldMkLst>
        <pc:spChg chg="del">
          <ac:chgData name="Jim Bradbury" userId="85d14b4e004342d7" providerId="LiveId" clId="{2E24DDB8-5A6F-4481-8CC3-13EA30969F92}" dt="2023-03-21T17:54:03.031" v="8" actId="478"/>
          <ac:spMkLst>
            <pc:docMk/>
            <pc:sldMk cId="248577610" sldId="258"/>
            <ac:spMk id="2" creationId="{FEF1CC00-1880-F5E5-4825-C352D81C5467}"/>
          </ac:spMkLst>
        </pc:spChg>
        <pc:spChg chg="del">
          <ac:chgData name="Jim Bradbury" userId="85d14b4e004342d7" providerId="LiveId" clId="{2E24DDB8-5A6F-4481-8CC3-13EA30969F92}" dt="2023-03-21T17:54:10.332" v="9" actId="478"/>
          <ac:spMkLst>
            <pc:docMk/>
            <pc:sldMk cId="248577610" sldId="258"/>
            <ac:spMk id="3" creationId="{222590C3-C9B1-3E0D-914F-8BD1EAA4ACAD}"/>
          </ac:spMkLst>
        </pc:spChg>
        <pc:picChg chg="add del mod">
          <ac:chgData name="Jim Bradbury" userId="85d14b4e004342d7" providerId="LiveId" clId="{2E24DDB8-5A6F-4481-8CC3-13EA30969F92}" dt="2023-03-21T17:55:02.932" v="14" actId="478"/>
          <ac:picMkLst>
            <pc:docMk/>
            <pc:sldMk cId="248577610" sldId="258"/>
            <ac:picMk id="5" creationId="{EDB4E5F9-8E82-0263-F35E-D4278555C617}"/>
          </ac:picMkLst>
        </pc:picChg>
      </pc:sldChg>
      <pc:sldChg chg="addSp delSp modSp new mod ord">
        <pc:chgData name="Jim Bradbury" userId="85d14b4e004342d7" providerId="LiveId" clId="{2E24DDB8-5A6F-4481-8CC3-13EA30969F92}" dt="2023-04-01T16:05:43.436" v="704" actId="478"/>
        <pc:sldMkLst>
          <pc:docMk/>
          <pc:sldMk cId="1042024340" sldId="258"/>
        </pc:sldMkLst>
        <pc:spChg chg="del">
          <ac:chgData name="Jim Bradbury" userId="85d14b4e004342d7" providerId="LiveId" clId="{2E24DDB8-5A6F-4481-8CC3-13EA30969F92}" dt="2023-03-21T18:07:54.402" v="73" actId="478"/>
          <ac:spMkLst>
            <pc:docMk/>
            <pc:sldMk cId="1042024340" sldId="258"/>
            <ac:spMk id="2" creationId="{FB8CAC2E-7A35-DA86-B83B-017CB70BBBDA}"/>
          </ac:spMkLst>
        </pc:spChg>
        <pc:spChg chg="del">
          <ac:chgData name="Jim Bradbury" userId="85d14b4e004342d7" providerId="LiveId" clId="{2E24DDB8-5A6F-4481-8CC3-13EA30969F92}" dt="2023-03-21T18:07:57.450" v="74" actId="478"/>
          <ac:spMkLst>
            <pc:docMk/>
            <pc:sldMk cId="1042024340" sldId="258"/>
            <ac:spMk id="3" creationId="{3F895852-A0D1-B3E2-FE75-29DFBC9AE472}"/>
          </ac:spMkLst>
        </pc:spChg>
        <pc:spChg chg="add mod">
          <ac:chgData name="Jim Bradbury" userId="85d14b4e004342d7" providerId="LiveId" clId="{2E24DDB8-5A6F-4481-8CC3-13EA30969F92}" dt="2023-03-21T18:09:20.977" v="85" actId="207"/>
          <ac:spMkLst>
            <pc:docMk/>
            <pc:sldMk cId="1042024340" sldId="258"/>
            <ac:spMk id="6" creationId="{D9B808F8-307E-A3E7-A692-8F2C32C8EF9C}"/>
          </ac:spMkLst>
        </pc:spChg>
        <pc:spChg chg="add mod">
          <ac:chgData name="Jim Bradbury" userId="85d14b4e004342d7" providerId="LiveId" clId="{2E24DDB8-5A6F-4481-8CC3-13EA30969F92}" dt="2023-03-21T18:10:18.697" v="87" actId="207"/>
          <ac:spMkLst>
            <pc:docMk/>
            <pc:sldMk cId="1042024340" sldId="258"/>
            <ac:spMk id="7" creationId="{064C770D-3E2A-6D66-F77A-569C814B12E5}"/>
          </ac:spMkLst>
        </pc:spChg>
        <pc:spChg chg="add del mod">
          <ac:chgData name="Jim Bradbury" userId="85d14b4e004342d7" providerId="LiveId" clId="{2E24DDB8-5A6F-4481-8CC3-13EA30969F92}" dt="2023-04-01T16:05:33.160" v="703" actId="478"/>
          <ac:spMkLst>
            <pc:docMk/>
            <pc:sldMk cId="1042024340" sldId="258"/>
            <ac:spMk id="8" creationId="{C68D4D65-3954-3F1D-8C44-244E7B34D68D}"/>
          </ac:spMkLst>
        </pc:spChg>
        <pc:spChg chg="add del mod">
          <ac:chgData name="Jim Bradbury" userId="85d14b4e004342d7" providerId="LiveId" clId="{2E24DDB8-5A6F-4481-8CC3-13EA30969F92}" dt="2023-04-01T16:05:43.436" v="704" actId="478"/>
          <ac:spMkLst>
            <pc:docMk/>
            <pc:sldMk cId="1042024340" sldId="258"/>
            <ac:spMk id="9" creationId="{D039B34F-BB60-9066-222E-4BF7A88F4698}"/>
          </ac:spMkLst>
        </pc:spChg>
        <pc:picChg chg="add mod">
          <ac:chgData name="Jim Bradbury" userId="85d14b4e004342d7" providerId="LiveId" clId="{2E24DDB8-5A6F-4481-8CC3-13EA30969F92}" dt="2023-03-21T18:08:32.026" v="82" actId="14100"/>
          <ac:picMkLst>
            <pc:docMk/>
            <pc:sldMk cId="1042024340" sldId="258"/>
            <ac:picMk id="5" creationId="{03D06564-DBEA-BBC7-978A-3112F22135FC}"/>
          </ac:picMkLst>
        </pc:picChg>
      </pc:sldChg>
      <pc:sldChg chg="new del">
        <pc:chgData name="Jim Bradbury" userId="85d14b4e004342d7" providerId="LiveId" clId="{2E24DDB8-5A6F-4481-8CC3-13EA30969F92}" dt="2023-03-21T18:04:05.046" v="66" actId="47"/>
        <pc:sldMkLst>
          <pc:docMk/>
          <pc:sldMk cId="1678134883" sldId="258"/>
        </pc:sldMkLst>
      </pc:sldChg>
      <pc:sldChg chg="addSp modSp add mod ord">
        <pc:chgData name="Jim Bradbury" userId="85d14b4e004342d7" providerId="LiveId" clId="{2E24DDB8-5A6F-4481-8CC3-13EA30969F92}" dt="2023-03-21T18:11:53.609" v="94" actId="1582"/>
        <pc:sldMkLst>
          <pc:docMk/>
          <pc:sldMk cId="1048498243" sldId="259"/>
        </pc:sldMkLst>
        <pc:spChg chg="add mod">
          <ac:chgData name="Jim Bradbury" userId="85d14b4e004342d7" providerId="LiveId" clId="{2E24DDB8-5A6F-4481-8CC3-13EA30969F92}" dt="2023-03-21T18:11:53.609" v="94" actId="1582"/>
          <ac:spMkLst>
            <pc:docMk/>
            <pc:sldMk cId="1048498243" sldId="259"/>
            <ac:spMk id="2" creationId="{BA782DD2-2D34-337A-2018-FFA76BEA6C2A}"/>
          </ac:spMkLst>
        </pc:spChg>
      </pc:sldChg>
      <pc:sldChg chg="new del">
        <pc:chgData name="Jim Bradbury" userId="85d14b4e004342d7" providerId="LiveId" clId="{2E24DDB8-5A6F-4481-8CC3-13EA30969F92}" dt="2023-03-21T18:04:04.572" v="65" actId="47"/>
        <pc:sldMkLst>
          <pc:docMk/>
          <pc:sldMk cId="1348093301" sldId="259"/>
        </pc:sldMkLst>
      </pc:sldChg>
      <pc:sldChg chg="addSp delSp modSp new del mod">
        <pc:chgData name="Jim Bradbury" userId="85d14b4e004342d7" providerId="LiveId" clId="{2E24DDB8-5A6F-4481-8CC3-13EA30969F92}" dt="2023-03-21T18:03:50.948" v="61" actId="47"/>
        <pc:sldMkLst>
          <pc:docMk/>
          <pc:sldMk cId="1603920161" sldId="259"/>
        </pc:sldMkLst>
        <pc:spChg chg="del">
          <ac:chgData name="Jim Bradbury" userId="85d14b4e004342d7" providerId="LiveId" clId="{2E24DDB8-5A6F-4481-8CC3-13EA30969F92}" dt="2023-03-21T17:55:26.565" v="16" actId="478"/>
          <ac:spMkLst>
            <pc:docMk/>
            <pc:sldMk cId="1603920161" sldId="259"/>
            <ac:spMk id="2" creationId="{533863E6-9E34-5FE9-24F2-9F55DCE022B1}"/>
          </ac:spMkLst>
        </pc:spChg>
        <pc:spChg chg="del">
          <ac:chgData name="Jim Bradbury" userId="85d14b4e004342d7" providerId="LiveId" clId="{2E24DDB8-5A6F-4481-8CC3-13EA30969F92}" dt="2023-03-21T17:55:33.328" v="17" actId="478"/>
          <ac:spMkLst>
            <pc:docMk/>
            <pc:sldMk cId="1603920161" sldId="259"/>
            <ac:spMk id="3" creationId="{0632BCA6-50B2-5A24-A934-48835312C2FA}"/>
          </ac:spMkLst>
        </pc:spChg>
        <pc:spChg chg="add mod">
          <ac:chgData name="Jim Bradbury" userId="85d14b4e004342d7" providerId="LiveId" clId="{2E24DDB8-5A6F-4481-8CC3-13EA30969F92}" dt="2023-03-21T18:00:19.883" v="46" actId="1037"/>
          <ac:spMkLst>
            <pc:docMk/>
            <pc:sldMk cId="1603920161" sldId="259"/>
            <ac:spMk id="8" creationId="{0C7FC8AC-C101-C892-A526-9690F3A271FB}"/>
          </ac:spMkLst>
        </pc:spChg>
        <pc:spChg chg="add mod">
          <ac:chgData name="Jim Bradbury" userId="85d14b4e004342d7" providerId="LiveId" clId="{2E24DDB8-5A6F-4481-8CC3-13EA30969F92}" dt="2023-03-21T18:02:08.070" v="52" actId="688"/>
          <ac:spMkLst>
            <pc:docMk/>
            <pc:sldMk cId="1603920161" sldId="259"/>
            <ac:spMk id="9" creationId="{DF8C2A94-AE55-C516-2D30-58231AF94399}"/>
          </ac:spMkLst>
        </pc:spChg>
        <pc:picChg chg="add del mod">
          <ac:chgData name="Jim Bradbury" userId="85d14b4e004342d7" providerId="LiveId" clId="{2E24DDB8-5A6F-4481-8CC3-13EA30969F92}" dt="2023-03-21T17:59:15.516" v="20" actId="478"/>
          <ac:picMkLst>
            <pc:docMk/>
            <pc:sldMk cId="1603920161" sldId="259"/>
            <ac:picMk id="5" creationId="{76CCFB43-CED1-D294-91AC-3AFC7ED367CB}"/>
          </ac:picMkLst>
        </pc:picChg>
        <pc:picChg chg="add mod">
          <ac:chgData name="Jim Bradbury" userId="85d14b4e004342d7" providerId="LiveId" clId="{2E24DDB8-5A6F-4481-8CC3-13EA30969F92}" dt="2023-03-21T17:59:31.286" v="23" actId="962"/>
          <ac:picMkLst>
            <pc:docMk/>
            <pc:sldMk cId="1603920161" sldId="259"/>
            <ac:picMk id="7" creationId="{949738B3-592A-62BF-71C9-B982DF23CB5C}"/>
          </ac:picMkLst>
        </pc:picChg>
      </pc:sldChg>
      <pc:sldChg chg="addSp delSp modSp new del mod setBg">
        <pc:chgData name="Jim Bradbury" userId="85d14b4e004342d7" providerId="LiveId" clId="{2E24DDB8-5A6F-4481-8CC3-13EA30969F92}" dt="2023-03-21T18:03:50.179" v="60" actId="47"/>
        <pc:sldMkLst>
          <pc:docMk/>
          <pc:sldMk cId="2519812331" sldId="260"/>
        </pc:sldMkLst>
        <pc:spChg chg="del">
          <ac:chgData name="Jim Bradbury" userId="85d14b4e004342d7" providerId="LiveId" clId="{2E24DDB8-5A6F-4481-8CC3-13EA30969F92}" dt="2023-03-21T18:02:40.585" v="54" actId="478"/>
          <ac:spMkLst>
            <pc:docMk/>
            <pc:sldMk cId="2519812331" sldId="260"/>
            <ac:spMk id="2" creationId="{766B1E3F-FBB4-FA56-F9F5-AC102A2231C7}"/>
          </ac:spMkLst>
        </pc:spChg>
        <pc:spChg chg="del">
          <ac:chgData name="Jim Bradbury" userId="85d14b4e004342d7" providerId="LiveId" clId="{2E24DDB8-5A6F-4481-8CC3-13EA30969F92}" dt="2023-03-21T18:02:52.672" v="55" actId="478"/>
          <ac:spMkLst>
            <pc:docMk/>
            <pc:sldMk cId="2519812331" sldId="260"/>
            <ac:spMk id="3" creationId="{FEC44121-BFF9-13A2-0336-11DCE8890FD3}"/>
          </ac:spMkLst>
        </pc:spChg>
        <pc:spChg chg="add">
          <ac:chgData name="Jim Bradbury" userId="85d14b4e004342d7" providerId="LiveId" clId="{2E24DDB8-5A6F-4481-8CC3-13EA30969F92}" dt="2023-03-21T18:03:22.636" v="57" actId="26606"/>
          <ac:spMkLst>
            <pc:docMk/>
            <pc:sldMk cId="2519812331" sldId="260"/>
            <ac:spMk id="10" creationId="{42A4FC2C-047E-45A5-965D-8E1E3BF09BC6}"/>
          </ac:spMkLst>
        </pc:spChg>
        <pc:picChg chg="add mod">
          <ac:chgData name="Jim Bradbury" userId="85d14b4e004342d7" providerId="LiveId" clId="{2E24DDB8-5A6F-4481-8CC3-13EA30969F92}" dt="2023-03-21T18:03:23.358" v="59" actId="962"/>
          <ac:picMkLst>
            <pc:docMk/>
            <pc:sldMk cId="2519812331" sldId="260"/>
            <ac:picMk id="5" creationId="{C604B089-1B34-9D1B-C80C-7B578F101C9E}"/>
          </ac:picMkLst>
        </pc:picChg>
      </pc:sldChg>
      <pc:sldChg chg="addSp delSp modSp new mod ord">
        <pc:chgData name="Jim Bradbury" userId="85d14b4e004342d7" providerId="LiveId" clId="{2E24DDB8-5A6F-4481-8CC3-13EA30969F92}" dt="2023-03-21T18:19:11.526" v="148"/>
        <pc:sldMkLst>
          <pc:docMk/>
          <pc:sldMk cId="3316609664" sldId="260"/>
        </pc:sldMkLst>
        <pc:spChg chg="del">
          <ac:chgData name="Jim Bradbury" userId="85d14b4e004342d7" providerId="LiveId" clId="{2E24DDB8-5A6F-4481-8CC3-13EA30969F92}" dt="2023-03-21T18:12:13.425" v="96" actId="478"/>
          <ac:spMkLst>
            <pc:docMk/>
            <pc:sldMk cId="3316609664" sldId="260"/>
            <ac:spMk id="2" creationId="{6EF5ACD5-E98B-E730-E5B6-50C24A1D2129}"/>
          </ac:spMkLst>
        </pc:spChg>
        <pc:spChg chg="del">
          <ac:chgData name="Jim Bradbury" userId="85d14b4e004342d7" providerId="LiveId" clId="{2E24DDB8-5A6F-4481-8CC3-13EA30969F92}" dt="2023-03-21T18:12:21.013" v="97" actId="478"/>
          <ac:spMkLst>
            <pc:docMk/>
            <pc:sldMk cId="3316609664" sldId="260"/>
            <ac:spMk id="3" creationId="{10308AD4-AE36-8FBC-AEE8-14919E14A276}"/>
          </ac:spMkLst>
        </pc:spChg>
        <pc:picChg chg="add mod">
          <ac:chgData name="Jim Bradbury" userId="85d14b4e004342d7" providerId="LiveId" clId="{2E24DDB8-5A6F-4481-8CC3-13EA30969F92}" dt="2023-03-21T18:13:08.776" v="100" actId="962"/>
          <ac:picMkLst>
            <pc:docMk/>
            <pc:sldMk cId="3316609664" sldId="260"/>
            <ac:picMk id="5" creationId="{5FBDD281-A7C7-EB68-BC0A-F6C3C8971144}"/>
          </ac:picMkLst>
        </pc:picChg>
      </pc:sldChg>
      <pc:sldChg chg="addSp add mod ord">
        <pc:chgData name="Jim Bradbury" userId="85d14b4e004342d7" providerId="LiveId" clId="{2E24DDB8-5A6F-4481-8CC3-13EA30969F92}" dt="2023-03-21T18:19:02.289" v="146"/>
        <pc:sldMkLst>
          <pc:docMk/>
          <pc:sldMk cId="4037179234" sldId="261"/>
        </pc:sldMkLst>
        <pc:spChg chg="add">
          <ac:chgData name="Jim Bradbury" userId="85d14b4e004342d7" providerId="LiveId" clId="{2E24DDB8-5A6F-4481-8CC3-13EA30969F92}" dt="2023-03-21T18:15:04.319" v="104" actId="11529"/>
          <ac:spMkLst>
            <pc:docMk/>
            <pc:sldMk cId="4037179234" sldId="261"/>
            <ac:spMk id="3" creationId="{5B00085F-21F1-A37E-C40C-51F8051AA878}"/>
          </ac:spMkLst>
        </pc:spChg>
      </pc:sldChg>
      <pc:sldChg chg="addSp delSp modSp new mod ord">
        <pc:chgData name="Jim Bradbury" userId="85d14b4e004342d7" providerId="LiveId" clId="{2E24DDB8-5A6F-4481-8CC3-13EA30969F92}" dt="2023-03-21T18:18:44.540" v="144"/>
        <pc:sldMkLst>
          <pc:docMk/>
          <pc:sldMk cId="3382414834" sldId="262"/>
        </pc:sldMkLst>
        <pc:spChg chg="del">
          <ac:chgData name="Jim Bradbury" userId="85d14b4e004342d7" providerId="LiveId" clId="{2E24DDB8-5A6F-4481-8CC3-13EA30969F92}" dt="2023-03-21T18:15:45.655" v="106" actId="478"/>
          <ac:spMkLst>
            <pc:docMk/>
            <pc:sldMk cId="3382414834" sldId="262"/>
            <ac:spMk id="2" creationId="{32645D33-7922-402B-3757-86C2343C1A73}"/>
          </ac:spMkLst>
        </pc:spChg>
        <pc:spChg chg="del">
          <ac:chgData name="Jim Bradbury" userId="85d14b4e004342d7" providerId="LiveId" clId="{2E24DDB8-5A6F-4481-8CC3-13EA30969F92}" dt="2023-03-21T18:15:57.373" v="107" actId="478"/>
          <ac:spMkLst>
            <pc:docMk/>
            <pc:sldMk cId="3382414834" sldId="262"/>
            <ac:spMk id="3" creationId="{4A75A24E-22D0-4DAC-2F76-ADF8C5C6989E}"/>
          </ac:spMkLst>
        </pc:spChg>
        <pc:spChg chg="add mod">
          <ac:chgData name="Jim Bradbury" userId="85d14b4e004342d7" providerId="LiveId" clId="{2E24DDB8-5A6F-4481-8CC3-13EA30969F92}" dt="2023-03-21T18:17:10.124" v="134" actId="1076"/>
          <ac:spMkLst>
            <pc:docMk/>
            <pc:sldMk cId="3382414834" sldId="262"/>
            <ac:spMk id="6" creationId="{2B6D38E6-4661-643F-7600-45119FF471B3}"/>
          </ac:spMkLst>
        </pc:spChg>
        <pc:spChg chg="add mod">
          <ac:chgData name="Jim Bradbury" userId="85d14b4e004342d7" providerId="LiveId" clId="{2E24DDB8-5A6F-4481-8CC3-13EA30969F92}" dt="2023-03-21T18:18:07.139" v="138" actId="688"/>
          <ac:spMkLst>
            <pc:docMk/>
            <pc:sldMk cId="3382414834" sldId="262"/>
            <ac:spMk id="7" creationId="{D04028D8-FC55-F985-7BB7-7D7A0DFDD99B}"/>
          </ac:spMkLst>
        </pc:spChg>
        <pc:picChg chg="add mod">
          <ac:chgData name="Jim Bradbury" userId="85d14b4e004342d7" providerId="LiveId" clId="{2E24DDB8-5A6F-4481-8CC3-13EA30969F92}" dt="2023-03-21T18:16:32.655" v="110" actId="962"/>
          <ac:picMkLst>
            <pc:docMk/>
            <pc:sldMk cId="3382414834" sldId="262"/>
            <ac:picMk id="5" creationId="{6A87B44F-5058-A650-1663-4E995A461DE9}"/>
          </ac:picMkLst>
        </pc:picChg>
      </pc:sldChg>
      <pc:sldChg chg="addSp delSp modSp new mod">
        <pc:chgData name="Jim Bradbury" userId="85d14b4e004342d7" providerId="LiveId" clId="{2E24DDB8-5A6F-4481-8CC3-13EA30969F92}" dt="2023-03-21T18:20:02.798" v="153" actId="962"/>
        <pc:sldMkLst>
          <pc:docMk/>
          <pc:sldMk cId="2563578808" sldId="263"/>
        </pc:sldMkLst>
        <pc:spChg chg="del">
          <ac:chgData name="Jim Bradbury" userId="85d14b4e004342d7" providerId="LiveId" clId="{2E24DDB8-5A6F-4481-8CC3-13EA30969F92}" dt="2023-03-21T18:19:21.656" v="149" actId="478"/>
          <ac:spMkLst>
            <pc:docMk/>
            <pc:sldMk cId="2563578808" sldId="263"/>
            <ac:spMk id="2" creationId="{E87C868F-0422-2324-0319-0CEFB05E2B5E}"/>
          </ac:spMkLst>
        </pc:spChg>
        <pc:spChg chg="del">
          <ac:chgData name="Jim Bradbury" userId="85d14b4e004342d7" providerId="LiveId" clId="{2E24DDB8-5A6F-4481-8CC3-13EA30969F92}" dt="2023-03-21T18:19:27.495" v="150" actId="478"/>
          <ac:spMkLst>
            <pc:docMk/>
            <pc:sldMk cId="2563578808" sldId="263"/>
            <ac:spMk id="3" creationId="{DF483E2C-DE4A-ACD5-4A0D-BD4E24DEA975}"/>
          </ac:spMkLst>
        </pc:spChg>
        <pc:picChg chg="add mod">
          <ac:chgData name="Jim Bradbury" userId="85d14b4e004342d7" providerId="LiveId" clId="{2E24DDB8-5A6F-4481-8CC3-13EA30969F92}" dt="2023-03-21T18:20:02.798" v="153" actId="962"/>
          <ac:picMkLst>
            <pc:docMk/>
            <pc:sldMk cId="2563578808" sldId="263"/>
            <ac:picMk id="5" creationId="{0B903CA3-A9C4-8F93-B58A-20A5B535CA5A}"/>
          </ac:picMkLst>
        </pc:picChg>
      </pc:sldChg>
      <pc:sldChg chg="add">
        <pc:chgData name="Jim Bradbury" userId="85d14b4e004342d7" providerId="LiveId" clId="{2E24DDB8-5A6F-4481-8CC3-13EA30969F92}" dt="2023-03-21T18:18:37.472" v="140" actId="2890"/>
        <pc:sldMkLst>
          <pc:docMk/>
          <pc:sldMk cId="698541965" sldId="264"/>
        </pc:sldMkLst>
      </pc:sldChg>
      <pc:sldChg chg="modSp new del mod">
        <pc:chgData name="Jim Bradbury" userId="85d14b4e004342d7" providerId="LiveId" clId="{2E24DDB8-5A6F-4481-8CC3-13EA30969F92}" dt="2023-04-01T16:06:20.209" v="705" actId="2696"/>
        <pc:sldMkLst>
          <pc:docMk/>
          <pc:sldMk cId="84843369" sldId="265"/>
        </pc:sldMkLst>
        <pc:spChg chg="mod">
          <ac:chgData name="Jim Bradbury" userId="85d14b4e004342d7" providerId="LiveId" clId="{2E24DDB8-5A6F-4481-8CC3-13EA30969F92}" dt="2023-03-21T18:23:10.780" v="205" actId="20577"/>
          <ac:spMkLst>
            <pc:docMk/>
            <pc:sldMk cId="84843369" sldId="265"/>
            <ac:spMk id="2" creationId="{3B857D89-41E6-072B-AF12-79EF18A77427}"/>
          </ac:spMkLst>
        </pc:spChg>
        <pc:spChg chg="mod">
          <ac:chgData name="Jim Bradbury" userId="85d14b4e004342d7" providerId="LiveId" clId="{2E24DDB8-5A6F-4481-8CC3-13EA30969F92}" dt="2023-03-21T18:23:58.107" v="230" actId="20577"/>
          <ac:spMkLst>
            <pc:docMk/>
            <pc:sldMk cId="84843369" sldId="265"/>
            <ac:spMk id="3" creationId="{DED1C0FD-E2B1-98B1-FEB4-8412DD697509}"/>
          </ac:spMkLst>
        </pc:spChg>
      </pc:sldChg>
      <pc:sldChg chg="modSp new del mod">
        <pc:chgData name="Jim Bradbury" userId="85d14b4e004342d7" providerId="LiveId" clId="{2E24DDB8-5A6F-4481-8CC3-13EA30969F92}" dt="2023-04-01T16:06:34.462" v="706" actId="2696"/>
        <pc:sldMkLst>
          <pc:docMk/>
          <pc:sldMk cId="2686684912" sldId="266"/>
        </pc:sldMkLst>
        <pc:spChg chg="mod">
          <ac:chgData name="Jim Bradbury" userId="85d14b4e004342d7" providerId="LiveId" clId="{2E24DDB8-5A6F-4481-8CC3-13EA30969F92}" dt="2023-03-21T18:25:07.029" v="253" actId="20577"/>
          <ac:spMkLst>
            <pc:docMk/>
            <pc:sldMk cId="2686684912" sldId="266"/>
            <ac:spMk id="2" creationId="{5FE5FC59-40D9-2BD3-3CA1-328381266B23}"/>
          </ac:spMkLst>
        </pc:spChg>
        <pc:spChg chg="mod">
          <ac:chgData name="Jim Bradbury" userId="85d14b4e004342d7" providerId="LiveId" clId="{2E24DDB8-5A6F-4481-8CC3-13EA30969F92}" dt="2023-03-21T18:25:52.725" v="298" actId="20577"/>
          <ac:spMkLst>
            <pc:docMk/>
            <pc:sldMk cId="2686684912" sldId="266"/>
            <ac:spMk id="3" creationId="{EC6AC459-0F5A-4C43-7FB7-ACA29A7DC8E3}"/>
          </ac:spMkLst>
        </pc:spChg>
      </pc:sldChg>
      <pc:sldChg chg="modSp new mod">
        <pc:chgData name="Jim Bradbury" userId="85d14b4e004342d7" providerId="LiveId" clId="{2E24DDB8-5A6F-4481-8CC3-13EA30969F92}" dt="2023-04-01T16:06:46.549" v="712" actId="20577"/>
        <pc:sldMkLst>
          <pc:docMk/>
          <pc:sldMk cId="1393564090" sldId="267"/>
        </pc:sldMkLst>
        <pc:spChg chg="mod">
          <ac:chgData name="Jim Bradbury" userId="85d14b4e004342d7" providerId="LiveId" clId="{2E24DDB8-5A6F-4481-8CC3-13EA30969F92}" dt="2023-04-01T16:06:46.549" v="712" actId="20577"/>
          <ac:spMkLst>
            <pc:docMk/>
            <pc:sldMk cId="1393564090" sldId="267"/>
            <ac:spMk id="2" creationId="{A71D7C3D-02E1-60D0-DDB1-19C2ECF38DF9}"/>
          </ac:spMkLst>
        </pc:spChg>
        <pc:spChg chg="mod">
          <ac:chgData name="Jim Bradbury" userId="85d14b4e004342d7" providerId="LiveId" clId="{2E24DDB8-5A6F-4481-8CC3-13EA30969F92}" dt="2023-03-21T18:27:37.414" v="380" actId="113"/>
          <ac:spMkLst>
            <pc:docMk/>
            <pc:sldMk cId="1393564090" sldId="267"/>
            <ac:spMk id="3" creationId="{9D41E68F-9AC8-3663-FB95-F75715358082}"/>
          </ac:spMkLst>
        </pc:spChg>
      </pc:sldChg>
      <pc:sldChg chg="modSp new mod">
        <pc:chgData name="Jim Bradbury" userId="85d14b4e004342d7" providerId="LiveId" clId="{2E24DDB8-5A6F-4481-8CC3-13EA30969F92}" dt="2023-03-21T18:29:11.532" v="448" actId="113"/>
        <pc:sldMkLst>
          <pc:docMk/>
          <pc:sldMk cId="3586769507" sldId="268"/>
        </pc:sldMkLst>
        <pc:spChg chg="mod">
          <ac:chgData name="Jim Bradbury" userId="85d14b4e004342d7" providerId="LiveId" clId="{2E24DDB8-5A6F-4481-8CC3-13EA30969F92}" dt="2023-03-21T18:28:27.743" v="408" actId="255"/>
          <ac:spMkLst>
            <pc:docMk/>
            <pc:sldMk cId="3586769507" sldId="268"/>
            <ac:spMk id="2" creationId="{3A4FF5FC-2124-9CE1-0677-C7464728D94A}"/>
          </ac:spMkLst>
        </pc:spChg>
        <pc:spChg chg="mod">
          <ac:chgData name="Jim Bradbury" userId="85d14b4e004342d7" providerId="LiveId" clId="{2E24DDB8-5A6F-4481-8CC3-13EA30969F92}" dt="2023-03-21T18:29:11.532" v="448" actId="113"/>
          <ac:spMkLst>
            <pc:docMk/>
            <pc:sldMk cId="3586769507" sldId="268"/>
            <ac:spMk id="3" creationId="{3AD6EC8F-E363-C10C-0670-291C99AFBB27}"/>
          </ac:spMkLst>
        </pc:spChg>
      </pc:sldChg>
      <pc:sldChg chg="new del">
        <pc:chgData name="Jim Bradbury" userId="85d14b4e004342d7" providerId="LiveId" clId="{2E24DDB8-5A6F-4481-8CC3-13EA30969F92}" dt="2023-03-21T18:32:32.180" v="575" actId="47"/>
        <pc:sldMkLst>
          <pc:docMk/>
          <pc:sldMk cId="1888673975" sldId="269"/>
        </pc:sldMkLst>
      </pc:sldChg>
      <pc:sldChg chg="new del">
        <pc:chgData name="Jim Bradbury" userId="85d14b4e004342d7" providerId="LiveId" clId="{2E24DDB8-5A6F-4481-8CC3-13EA30969F92}" dt="2023-03-21T18:32:22.003" v="572" actId="47"/>
        <pc:sldMkLst>
          <pc:docMk/>
          <pc:sldMk cId="2960913620" sldId="269"/>
        </pc:sldMkLst>
      </pc:sldChg>
      <pc:sldChg chg="addSp delSp modSp new mod">
        <pc:chgData name="Jim Bradbury" userId="85d14b4e004342d7" providerId="LiveId" clId="{2E24DDB8-5A6F-4481-8CC3-13EA30969F92}" dt="2023-03-22T16:23:58.865" v="581" actId="962"/>
        <pc:sldMkLst>
          <pc:docMk/>
          <pc:sldMk cId="3789447379" sldId="269"/>
        </pc:sldMkLst>
        <pc:spChg chg="del">
          <ac:chgData name="Jim Bradbury" userId="85d14b4e004342d7" providerId="LiveId" clId="{2E24DDB8-5A6F-4481-8CC3-13EA30969F92}" dt="2023-03-22T16:23:22.736" v="577" actId="478"/>
          <ac:spMkLst>
            <pc:docMk/>
            <pc:sldMk cId="3789447379" sldId="269"/>
            <ac:spMk id="2" creationId="{836FDD1A-4344-D828-54F1-9A3FEF3325E6}"/>
          </ac:spMkLst>
        </pc:spChg>
        <pc:spChg chg="del">
          <ac:chgData name="Jim Bradbury" userId="85d14b4e004342d7" providerId="LiveId" clId="{2E24DDB8-5A6F-4481-8CC3-13EA30969F92}" dt="2023-03-22T16:23:26.046" v="578" actId="478"/>
          <ac:spMkLst>
            <pc:docMk/>
            <pc:sldMk cId="3789447379" sldId="269"/>
            <ac:spMk id="3" creationId="{4F7D2A58-9F6D-08E4-D13E-20045749616A}"/>
          </ac:spMkLst>
        </pc:spChg>
        <pc:picChg chg="add mod">
          <ac:chgData name="Jim Bradbury" userId="85d14b4e004342d7" providerId="LiveId" clId="{2E24DDB8-5A6F-4481-8CC3-13EA30969F92}" dt="2023-03-22T16:23:58.865" v="581" actId="962"/>
          <ac:picMkLst>
            <pc:docMk/>
            <pc:sldMk cId="3789447379" sldId="269"/>
            <ac:picMk id="5" creationId="{BC12F74F-6356-6DC7-A6CA-7D4E679B923A}"/>
          </ac:picMkLst>
        </pc:picChg>
      </pc:sldChg>
      <pc:sldChg chg="add del">
        <pc:chgData name="Jim Bradbury" userId="85d14b4e004342d7" providerId="LiveId" clId="{2E24DDB8-5A6F-4481-8CC3-13EA30969F92}" dt="2023-03-21T18:32:24.723" v="573" actId="47"/>
        <pc:sldMkLst>
          <pc:docMk/>
          <pc:sldMk cId="585858062" sldId="270"/>
        </pc:sldMkLst>
      </pc:sldChg>
      <pc:sldChg chg="addSp delSp modSp new mod">
        <pc:chgData name="Jim Bradbury" userId="85d14b4e004342d7" providerId="LiveId" clId="{2E24DDB8-5A6F-4481-8CC3-13EA30969F92}" dt="2023-03-23T19:52:11.498" v="700" actId="1036"/>
        <pc:sldMkLst>
          <pc:docMk/>
          <pc:sldMk cId="3872897237" sldId="270"/>
        </pc:sldMkLst>
        <pc:spChg chg="del">
          <ac:chgData name="Jim Bradbury" userId="85d14b4e004342d7" providerId="LiveId" clId="{2E24DDB8-5A6F-4481-8CC3-13EA30969F92}" dt="2023-03-23T19:49:38.997" v="583" actId="478"/>
          <ac:spMkLst>
            <pc:docMk/>
            <pc:sldMk cId="3872897237" sldId="270"/>
            <ac:spMk id="2" creationId="{45FB6174-F52F-F13F-592F-4ABAD48922A6}"/>
          </ac:spMkLst>
        </pc:spChg>
        <pc:spChg chg="del">
          <ac:chgData name="Jim Bradbury" userId="85d14b4e004342d7" providerId="LiveId" clId="{2E24DDB8-5A6F-4481-8CC3-13EA30969F92}" dt="2023-03-23T19:49:40.903" v="584" actId="478"/>
          <ac:spMkLst>
            <pc:docMk/>
            <pc:sldMk cId="3872897237" sldId="270"/>
            <ac:spMk id="3" creationId="{0A6A83CD-25A0-B4A8-AE62-0BA871DC9940}"/>
          </ac:spMkLst>
        </pc:spChg>
        <pc:spChg chg="add mod">
          <ac:chgData name="Jim Bradbury" userId="85d14b4e004342d7" providerId="LiveId" clId="{2E24DDB8-5A6F-4481-8CC3-13EA30969F92}" dt="2023-03-23T19:51:54.560" v="590" actId="207"/>
          <ac:spMkLst>
            <pc:docMk/>
            <pc:sldMk cId="3872897237" sldId="270"/>
            <ac:spMk id="6" creationId="{745F628D-7860-FF87-D594-8C7E134EC3CC}"/>
          </ac:spMkLst>
        </pc:spChg>
        <pc:spChg chg="add mod">
          <ac:chgData name="Jim Bradbury" userId="85d14b4e004342d7" providerId="LiveId" clId="{2E24DDB8-5A6F-4481-8CC3-13EA30969F92}" dt="2023-03-23T19:52:11.498" v="700" actId="1036"/>
          <ac:spMkLst>
            <pc:docMk/>
            <pc:sldMk cId="3872897237" sldId="270"/>
            <ac:spMk id="7" creationId="{04188850-47FD-99BF-FA91-8F42B3FB0D90}"/>
          </ac:spMkLst>
        </pc:spChg>
        <pc:picChg chg="add mod">
          <ac:chgData name="Jim Bradbury" userId="85d14b4e004342d7" providerId="LiveId" clId="{2E24DDB8-5A6F-4481-8CC3-13EA30969F92}" dt="2023-03-23T19:50:09.452" v="587" actId="962"/>
          <ac:picMkLst>
            <pc:docMk/>
            <pc:sldMk cId="3872897237" sldId="270"/>
            <ac:picMk id="5" creationId="{3BDC42A7-5747-0AD4-322F-6B25DE20C58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5225-0403-4E19-5019-8041E7A23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054EB-CE48-20DC-B5B4-8F0AF6DF0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04795-F577-7E49-A713-24104800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6C07-F443-C8DE-50B7-45435825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DA3C-6114-766B-D346-3A631C9E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0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2FA0-9C52-EA1B-5B5B-B1EF2EFB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8393D-9B0F-7041-1C97-E6C30BD2E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B59B6-240F-7E6B-94BA-1AFAA3FC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64522-DBA5-5F22-8CED-E68C319D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B0ED3-80B4-6106-7E83-378A16ED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3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930B43-7539-CE82-A820-FEDC6B6F2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BD030-1E7E-DC00-7EFF-1595B5B0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205A-65B9-45F7-B7C8-07E1452B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2B017-F84F-3297-4963-A30676B9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0F64-7650-94B3-1023-BCC72454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9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3A4F-E5B5-3D93-90AF-9AEE9929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DAC78-F703-1ABE-2E0A-A363DAD9C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45E71-7768-D614-BCCE-AB7C4B48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CFCA9-B522-8B30-B732-BBAEFC8D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AD5F-805D-5CCA-ABD7-319A91C3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1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88CC-132E-0058-D16D-152EDD65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C67A9-0F5B-EC2C-5F81-55070DA9B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A038E-FD19-5CAE-6673-6CA58DE3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6DD7A-F13C-C4B7-ED5F-5D7B57AB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C672C-2120-0690-9217-42C9AA72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8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F18E-07FA-C078-6660-1DFCC53E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E3EDA-AF16-47B7-47EF-201C6DAC4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86A29-B86E-53CC-1C4B-74CC5E2A2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0C2C0-756D-FA73-5F86-179A7779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18A76-D508-9EE8-FB49-6B8F2B59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47535-2B6D-44BB-E3D0-CFB10E6F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7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02909-16A0-5F1D-8761-B9290B81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05938-164F-63A6-EF16-DB2ABF2C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9AD93-0232-B98F-E500-0DCB37ECA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CD4F4-C5C9-E683-692B-DEF5B884E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0B426-CBC2-A1BE-4DAD-AD4C117D1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795EB4-465E-ED22-401F-AE2FB6C3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AD70E-62DC-8163-09A8-DEFF4DD7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8A834-00A8-623F-6472-D60437F5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5391-2881-DA41-2F69-C612372E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0FEBD-55A6-958E-7617-EDD4B28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A7EE-1998-6CCE-7649-E4FF6B08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DE118-6D10-A506-41C2-2E83065E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2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0A9FE-B4B0-85BE-F7BE-A414C5CB3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7D23-8828-0A9E-F625-6AFCE7C7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6C680-EC64-BAC3-12BF-09FC7536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9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05A30-07E3-47ED-8E24-03089D0F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7A14-ED85-5193-2CB5-B69CCDC71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A57BB-5D01-E02D-4459-54E349AD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CED6A-4F90-7ADB-6D0B-415D6E95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F1C55-8B38-AF89-70CD-D46C5D6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C91BE-DE06-5888-696B-554330C3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0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6C9E-04E8-EFD3-728C-9042B55D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1983D-2209-DE9F-92C7-7389DA0AF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F223E-CED9-1ACD-8BBD-D00703028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8E272-44DE-8F14-7A7C-DF52A359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C2546-85EE-2DA6-1B02-A6BCFD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4E275-9173-3C6C-EC32-7BF303E67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3EC7F2-4533-02FE-F18E-85234951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44470-263A-0FDE-295A-98BFA5460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3969D-1664-4EAF-8547-232422A94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54E3A-20B6-45D4-BF85-616D79D7A2A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A64E-7410-A9F7-8A23-060F66519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A3AF-B4E4-E352-7B48-47AEB7DD2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BF0FB-9655-4477-8754-30E82109F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in a field&#10;&#10;Description automatically generated with medium confidence">
            <a:extLst>
              <a:ext uri="{FF2B5EF4-FFF2-40B4-BE49-F238E27FC236}">
                <a16:creationId xmlns:a16="http://schemas.microsoft.com/office/drawing/2014/main" id="{EDE81063-4177-34E6-5CBE-84AD1EA7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93697-E28B-A981-3E0F-6D540C958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235743"/>
            <a:ext cx="9144000" cy="1204913"/>
          </a:xfrm>
        </p:spPr>
        <p:txBody>
          <a:bodyPr>
            <a:normAutofit/>
          </a:bodyPr>
          <a:lstStyle/>
          <a:p>
            <a:r>
              <a:rPr lang="en-US" sz="7200" b="1" dirty="0"/>
              <a:t>Pine Street</a:t>
            </a:r>
          </a:p>
        </p:txBody>
      </p:sp>
    </p:spTree>
    <p:extLst>
      <p:ext uri="{BB962C8B-B14F-4D97-AF65-F5344CB8AC3E}">
        <p14:creationId xmlns:p14="http://schemas.microsoft.com/office/powerpoint/2010/main" val="3148556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now, skiing&#10;&#10;Description automatically generated">
            <a:extLst>
              <a:ext uri="{FF2B5EF4-FFF2-40B4-BE49-F238E27FC236}">
                <a16:creationId xmlns:a16="http://schemas.microsoft.com/office/drawing/2014/main" id="{0B903CA3-A9C4-8F93-B58A-20A5B535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7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now&#10;&#10;Description automatically generated">
            <a:extLst>
              <a:ext uri="{FF2B5EF4-FFF2-40B4-BE49-F238E27FC236}">
                <a16:creationId xmlns:a16="http://schemas.microsoft.com/office/drawing/2014/main" id="{BC12F74F-6356-6DC7-A6CA-7D4E679B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4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D7C3D-02E1-60D0-DDB1-19C2ECF3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Advantages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1E68F-9AC8-3663-FB95-F7571535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Town Owned</a:t>
            </a:r>
          </a:p>
          <a:p>
            <a:r>
              <a:rPr lang="en-US" b="1" dirty="0"/>
              <a:t>Level lot</a:t>
            </a:r>
          </a:p>
          <a:p>
            <a:r>
              <a:rPr lang="en-US" b="1" dirty="0"/>
              <a:t>Moderate clearing of wood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64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F5FC-2124-9CE1-0677-C7464728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Disadvantages Lot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6EC8F-E363-C10C-0670-291C99AFB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Size</a:t>
            </a:r>
          </a:p>
          <a:p>
            <a:r>
              <a:rPr lang="en-US" sz="4800" b="1" dirty="0"/>
              <a:t>Residential Houses on either side</a:t>
            </a:r>
          </a:p>
        </p:txBody>
      </p:sp>
    </p:spTree>
    <p:extLst>
      <p:ext uri="{BB962C8B-B14F-4D97-AF65-F5344CB8AC3E}">
        <p14:creationId xmlns:p14="http://schemas.microsoft.com/office/powerpoint/2010/main" val="358676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D06564-DBEA-BBC7-978A-3112F221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257175"/>
            <a:ext cx="9201150" cy="6227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B808F8-307E-A3E7-A692-8F2C32C8EF9C}"/>
              </a:ext>
            </a:extLst>
          </p:cNvPr>
          <p:cNvSpPr/>
          <p:nvPr/>
        </p:nvSpPr>
        <p:spPr>
          <a:xfrm>
            <a:off x="4629150" y="1552575"/>
            <a:ext cx="1028700" cy="16097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4C770D-3E2A-6D66-F77A-569C814B12E5}"/>
              </a:ext>
            </a:extLst>
          </p:cNvPr>
          <p:cNvSpPr/>
          <p:nvPr/>
        </p:nvSpPr>
        <p:spPr>
          <a:xfrm>
            <a:off x="2892490" y="821094"/>
            <a:ext cx="1408922" cy="2957804"/>
          </a:xfrm>
          <a:custGeom>
            <a:avLst/>
            <a:gdLst>
              <a:gd name="connsiteX0" fmla="*/ 0 w 1408922"/>
              <a:gd name="connsiteY0" fmla="*/ 2603241 h 2957804"/>
              <a:gd name="connsiteX1" fmla="*/ 0 w 1408922"/>
              <a:gd name="connsiteY1" fmla="*/ 2603241 h 2957804"/>
              <a:gd name="connsiteX2" fmla="*/ 345232 w 1408922"/>
              <a:gd name="connsiteY2" fmla="*/ 2304661 h 2957804"/>
              <a:gd name="connsiteX3" fmla="*/ 513183 w 1408922"/>
              <a:gd name="connsiteY3" fmla="*/ 2108718 h 2957804"/>
              <a:gd name="connsiteX4" fmla="*/ 438539 w 1408922"/>
              <a:gd name="connsiteY4" fmla="*/ 1912775 h 2957804"/>
              <a:gd name="connsiteX5" fmla="*/ 410547 w 1408922"/>
              <a:gd name="connsiteY5" fmla="*/ 1856792 h 2957804"/>
              <a:gd name="connsiteX6" fmla="*/ 354563 w 1408922"/>
              <a:gd name="connsiteY6" fmla="*/ 1688841 h 2957804"/>
              <a:gd name="connsiteX7" fmla="*/ 335902 w 1408922"/>
              <a:gd name="connsiteY7" fmla="*/ 1604865 h 2957804"/>
              <a:gd name="connsiteX8" fmla="*/ 317241 w 1408922"/>
              <a:gd name="connsiteY8" fmla="*/ 1427584 h 2957804"/>
              <a:gd name="connsiteX9" fmla="*/ 289249 w 1408922"/>
              <a:gd name="connsiteY9" fmla="*/ 1352939 h 2957804"/>
              <a:gd name="connsiteX10" fmla="*/ 270588 w 1408922"/>
              <a:gd name="connsiteY10" fmla="*/ 1315616 h 2957804"/>
              <a:gd name="connsiteX11" fmla="*/ 251926 w 1408922"/>
              <a:gd name="connsiteY11" fmla="*/ 1296955 h 2957804"/>
              <a:gd name="connsiteX12" fmla="*/ 223934 w 1408922"/>
              <a:gd name="connsiteY12" fmla="*/ 1259633 h 2957804"/>
              <a:gd name="connsiteX13" fmla="*/ 195943 w 1408922"/>
              <a:gd name="connsiteY13" fmla="*/ 1203649 h 2957804"/>
              <a:gd name="connsiteX14" fmla="*/ 214604 w 1408922"/>
              <a:gd name="connsiteY14" fmla="*/ 1035698 h 2957804"/>
              <a:gd name="connsiteX15" fmla="*/ 223934 w 1408922"/>
              <a:gd name="connsiteY15" fmla="*/ 942392 h 2957804"/>
              <a:gd name="connsiteX16" fmla="*/ 242596 w 1408922"/>
              <a:gd name="connsiteY16" fmla="*/ 914400 h 2957804"/>
              <a:gd name="connsiteX17" fmla="*/ 326571 w 1408922"/>
              <a:gd name="connsiteY17" fmla="*/ 737118 h 2957804"/>
              <a:gd name="connsiteX18" fmla="*/ 335902 w 1408922"/>
              <a:gd name="connsiteY18" fmla="*/ 578498 h 2957804"/>
              <a:gd name="connsiteX19" fmla="*/ 345232 w 1408922"/>
              <a:gd name="connsiteY19" fmla="*/ 242596 h 2957804"/>
              <a:gd name="connsiteX20" fmla="*/ 391886 w 1408922"/>
              <a:gd name="connsiteY20" fmla="*/ 93306 h 2957804"/>
              <a:gd name="connsiteX21" fmla="*/ 429208 w 1408922"/>
              <a:gd name="connsiteY21" fmla="*/ 83975 h 2957804"/>
              <a:gd name="connsiteX22" fmla="*/ 653143 w 1408922"/>
              <a:gd name="connsiteY22" fmla="*/ 55984 h 2957804"/>
              <a:gd name="connsiteX23" fmla="*/ 718457 w 1408922"/>
              <a:gd name="connsiteY23" fmla="*/ 46653 h 2957804"/>
              <a:gd name="connsiteX24" fmla="*/ 811763 w 1408922"/>
              <a:gd name="connsiteY24" fmla="*/ 27992 h 2957804"/>
              <a:gd name="connsiteX25" fmla="*/ 1045028 w 1408922"/>
              <a:gd name="connsiteY25" fmla="*/ 9330 h 2957804"/>
              <a:gd name="connsiteX26" fmla="*/ 1138334 w 1408922"/>
              <a:gd name="connsiteY26" fmla="*/ 0 h 2957804"/>
              <a:gd name="connsiteX27" fmla="*/ 1315616 w 1408922"/>
              <a:gd name="connsiteY27" fmla="*/ 27992 h 2957804"/>
              <a:gd name="connsiteX28" fmla="*/ 1362269 w 1408922"/>
              <a:gd name="connsiteY28" fmla="*/ 93306 h 2957804"/>
              <a:gd name="connsiteX29" fmla="*/ 1371600 w 1408922"/>
              <a:gd name="connsiteY29" fmla="*/ 130628 h 2957804"/>
              <a:gd name="connsiteX30" fmla="*/ 1399592 w 1408922"/>
              <a:gd name="connsiteY30" fmla="*/ 195943 h 2957804"/>
              <a:gd name="connsiteX31" fmla="*/ 1408922 w 1408922"/>
              <a:gd name="connsiteY31" fmla="*/ 251926 h 2957804"/>
              <a:gd name="connsiteX32" fmla="*/ 1399592 w 1408922"/>
              <a:gd name="connsiteY32" fmla="*/ 354563 h 2957804"/>
              <a:gd name="connsiteX33" fmla="*/ 1362269 w 1408922"/>
              <a:gd name="connsiteY33" fmla="*/ 419877 h 2957804"/>
              <a:gd name="connsiteX34" fmla="*/ 1166326 w 1408922"/>
              <a:gd name="connsiteY34" fmla="*/ 597159 h 2957804"/>
              <a:gd name="connsiteX35" fmla="*/ 1082351 w 1408922"/>
              <a:gd name="connsiteY35" fmla="*/ 653143 h 2957804"/>
              <a:gd name="connsiteX36" fmla="*/ 979714 w 1408922"/>
              <a:gd name="connsiteY36" fmla="*/ 755779 h 2957804"/>
              <a:gd name="connsiteX37" fmla="*/ 905069 w 1408922"/>
              <a:gd name="connsiteY37" fmla="*/ 830424 h 2957804"/>
              <a:gd name="connsiteX38" fmla="*/ 895739 w 1408922"/>
              <a:gd name="connsiteY38" fmla="*/ 1017037 h 2957804"/>
              <a:gd name="connsiteX39" fmla="*/ 905069 w 1408922"/>
              <a:gd name="connsiteY39" fmla="*/ 1082351 h 2957804"/>
              <a:gd name="connsiteX40" fmla="*/ 933061 w 1408922"/>
              <a:gd name="connsiteY40" fmla="*/ 1231641 h 2957804"/>
              <a:gd name="connsiteX41" fmla="*/ 979714 w 1408922"/>
              <a:gd name="connsiteY41" fmla="*/ 1399592 h 2957804"/>
              <a:gd name="connsiteX42" fmla="*/ 951722 w 1408922"/>
              <a:gd name="connsiteY42" fmla="*/ 1623526 h 2957804"/>
              <a:gd name="connsiteX43" fmla="*/ 877077 w 1408922"/>
              <a:gd name="connsiteY43" fmla="*/ 1810139 h 2957804"/>
              <a:gd name="connsiteX44" fmla="*/ 802432 w 1408922"/>
              <a:gd name="connsiteY44" fmla="*/ 2136710 h 2957804"/>
              <a:gd name="connsiteX45" fmla="*/ 821094 w 1408922"/>
              <a:gd name="connsiteY45" fmla="*/ 2304661 h 2957804"/>
              <a:gd name="connsiteX46" fmla="*/ 849086 w 1408922"/>
              <a:gd name="connsiteY46" fmla="*/ 2397967 h 2957804"/>
              <a:gd name="connsiteX47" fmla="*/ 877077 w 1408922"/>
              <a:gd name="connsiteY47" fmla="*/ 2453951 h 2957804"/>
              <a:gd name="connsiteX48" fmla="*/ 942392 w 1408922"/>
              <a:gd name="connsiteY48" fmla="*/ 2500604 h 2957804"/>
              <a:gd name="connsiteX49" fmla="*/ 998375 w 1408922"/>
              <a:gd name="connsiteY49" fmla="*/ 2575249 h 2957804"/>
              <a:gd name="connsiteX50" fmla="*/ 1045028 w 1408922"/>
              <a:gd name="connsiteY50" fmla="*/ 2640563 h 2957804"/>
              <a:gd name="connsiteX51" fmla="*/ 1035698 w 1408922"/>
              <a:gd name="connsiteY51" fmla="*/ 2789853 h 2957804"/>
              <a:gd name="connsiteX52" fmla="*/ 867747 w 1408922"/>
              <a:gd name="connsiteY52" fmla="*/ 2948473 h 2957804"/>
              <a:gd name="connsiteX53" fmla="*/ 765110 w 1408922"/>
              <a:gd name="connsiteY53" fmla="*/ 2957804 h 2957804"/>
              <a:gd name="connsiteX54" fmla="*/ 541175 w 1408922"/>
              <a:gd name="connsiteY54" fmla="*/ 2864498 h 2957804"/>
              <a:gd name="connsiteX55" fmla="*/ 438539 w 1408922"/>
              <a:gd name="connsiteY55" fmla="*/ 2771192 h 2957804"/>
              <a:gd name="connsiteX56" fmla="*/ 391886 w 1408922"/>
              <a:gd name="connsiteY56" fmla="*/ 2715208 h 2957804"/>
              <a:gd name="connsiteX57" fmla="*/ 307910 w 1408922"/>
              <a:gd name="connsiteY57" fmla="*/ 2696547 h 2957804"/>
              <a:gd name="connsiteX58" fmla="*/ 177281 w 1408922"/>
              <a:gd name="connsiteY58" fmla="*/ 2649894 h 2957804"/>
              <a:gd name="connsiteX59" fmla="*/ 130628 w 1408922"/>
              <a:gd name="connsiteY59" fmla="*/ 2612571 h 2957804"/>
              <a:gd name="connsiteX60" fmla="*/ 46653 w 1408922"/>
              <a:gd name="connsiteY60" fmla="*/ 2575249 h 2957804"/>
              <a:gd name="connsiteX61" fmla="*/ 46653 w 1408922"/>
              <a:gd name="connsiteY61" fmla="*/ 2575249 h 2957804"/>
              <a:gd name="connsiteX62" fmla="*/ 46653 w 1408922"/>
              <a:gd name="connsiteY62" fmla="*/ 2537926 h 295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08922" h="2957804">
                <a:moveTo>
                  <a:pt x="0" y="2603241"/>
                </a:moveTo>
                <a:lnTo>
                  <a:pt x="0" y="2603241"/>
                </a:lnTo>
                <a:cubicBezTo>
                  <a:pt x="115077" y="2503714"/>
                  <a:pt x="234502" y="2409003"/>
                  <a:pt x="345232" y="2304661"/>
                </a:cubicBezTo>
                <a:cubicBezTo>
                  <a:pt x="422095" y="2232232"/>
                  <a:pt x="459070" y="2180872"/>
                  <a:pt x="513183" y="2108718"/>
                </a:cubicBezTo>
                <a:cubicBezTo>
                  <a:pt x="531846" y="1978082"/>
                  <a:pt x="529673" y="2095039"/>
                  <a:pt x="438539" y="1912775"/>
                </a:cubicBezTo>
                <a:cubicBezTo>
                  <a:pt x="429208" y="1894114"/>
                  <a:pt x="418766" y="1875969"/>
                  <a:pt x="410547" y="1856792"/>
                </a:cubicBezTo>
                <a:cubicBezTo>
                  <a:pt x="389384" y="1807413"/>
                  <a:pt x="367914" y="1739575"/>
                  <a:pt x="354563" y="1688841"/>
                </a:cubicBezTo>
                <a:cubicBezTo>
                  <a:pt x="347265" y="1661110"/>
                  <a:pt x="342122" y="1632857"/>
                  <a:pt x="335902" y="1604865"/>
                </a:cubicBezTo>
                <a:cubicBezTo>
                  <a:pt x="334145" y="1582024"/>
                  <a:pt x="329027" y="1468836"/>
                  <a:pt x="317241" y="1427584"/>
                </a:cubicBezTo>
                <a:cubicBezTo>
                  <a:pt x="309941" y="1402033"/>
                  <a:pt x="299470" y="1377469"/>
                  <a:pt x="289249" y="1352939"/>
                </a:cubicBezTo>
                <a:cubicBezTo>
                  <a:pt x="283899" y="1340100"/>
                  <a:pt x="278304" y="1327189"/>
                  <a:pt x="270588" y="1315616"/>
                </a:cubicBezTo>
                <a:cubicBezTo>
                  <a:pt x="265708" y="1308296"/>
                  <a:pt x="257558" y="1303713"/>
                  <a:pt x="251926" y="1296955"/>
                </a:cubicBezTo>
                <a:cubicBezTo>
                  <a:pt x="241970" y="1285009"/>
                  <a:pt x="231935" y="1272968"/>
                  <a:pt x="223934" y="1259633"/>
                </a:cubicBezTo>
                <a:cubicBezTo>
                  <a:pt x="213200" y="1241742"/>
                  <a:pt x="205273" y="1222310"/>
                  <a:pt x="195943" y="1203649"/>
                </a:cubicBezTo>
                <a:cubicBezTo>
                  <a:pt x="202163" y="1147665"/>
                  <a:pt x="208603" y="1091706"/>
                  <a:pt x="214604" y="1035698"/>
                </a:cubicBezTo>
                <a:cubicBezTo>
                  <a:pt x="217934" y="1004619"/>
                  <a:pt x="216906" y="972849"/>
                  <a:pt x="223934" y="942392"/>
                </a:cubicBezTo>
                <a:cubicBezTo>
                  <a:pt x="226456" y="931465"/>
                  <a:pt x="237032" y="924137"/>
                  <a:pt x="242596" y="914400"/>
                </a:cubicBezTo>
                <a:cubicBezTo>
                  <a:pt x="305056" y="805095"/>
                  <a:pt x="289156" y="836891"/>
                  <a:pt x="326571" y="737118"/>
                </a:cubicBezTo>
                <a:cubicBezTo>
                  <a:pt x="329681" y="684245"/>
                  <a:pt x="333905" y="631425"/>
                  <a:pt x="335902" y="578498"/>
                </a:cubicBezTo>
                <a:cubicBezTo>
                  <a:pt x="340126" y="466567"/>
                  <a:pt x="337942" y="354369"/>
                  <a:pt x="345232" y="242596"/>
                </a:cubicBezTo>
                <a:cubicBezTo>
                  <a:pt x="347108" y="213826"/>
                  <a:pt x="363443" y="121750"/>
                  <a:pt x="391886" y="93306"/>
                </a:cubicBezTo>
                <a:cubicBezTo>
                  <a:pt x="400954" y="84238"/>
                  <a:pt x="416669" y="86662"/>
                  <a:pt x="429208" y="83975"/>
                </a:cubicBezTo>
                <a:cubicBezTo>
                  <a:pt x="551706" y="57725"/>
                  <a:pt x="509615" y="66235"/>
                  <a:pt x="653143" y="55984"/>
                </a:cubicBezTo>
                <a:cubicBezTo>
                  <a:pt x="674914" y="52874"/>
                  <a:pt x="696819" y="50587"/>
                  <a:pt x="718457" y="46653"/>
                </a:cubicBezTo>
                <a:cubicBezTo>
                  <a:pt x="780546" y="35364"/>
                  <a:pt x="733669" y="35550"/>
                  <a:pt x="811763" y="27992"/>
                </a:cubicBezTo>
                <a:cubicBezTo>
                  <a:pt x="889404" y="20478"/>
                  <a:pt x="967310" y="15992"/>
                  <a:pt x="1045028" y="9330"/>
                </a:cubicBezTo>
                <a:cubicBezTo>
                  <a:pt x="1076171" y="6661"/>
                  <a:pt x="1107232" y="3110"/>
                  <a:pt x="1138334" y="0"/>
                </a:cubicBezTo>
                <a:cubicBezTo>
                  <a:pt x="1148551" y="730"/>
                  <a:pt x="1281041" y="-3126"/>
                  <a:pt x="1315616" y="27992"/>
                </a:cubicBezTo>
                <a:cubicBezTo>
                  <a:pt x="1335503" y="45890"/>
                  <a:pt x="1346718" y="71535"/>
                  <a:pt x="1362269" y="93306"/>
                </a:cubicBezTo>
                <a:cubicBezTo>
                  <a:pt x="1365379" y="105747"/>
                  <a:pt x="1367218" y="118576"/>
                  <a:pt x="1371600" y="130628"/>
                </a:cubicBezTo>
                <a:cubicBezTo>
                  <a:pt x="1379695" y="152889"/>
                  <a:pt x="1392626" y="173304"/>
                  <a:pt x="1399592" y="195943"/>
                </a:cubicBezTo>
                <a:cubicBezTo>
                  <a:pt x="1405156" y="214025"/>
                  <a:pt x="1405812" y="233265"/>
                  <a:pt x="1408922" y="251926"/>
                </a:cubicBezTo>
                <a:cubicBezTo>
                  <a:pt x="1405812" y="286138"/>
                  <a:pt x="1408786" y="321463"/>
                  <a:pt x="1399592" y="354563"/>
                </a:cubicBezTo>
                <a:cubicBezTo>
                  <a:pt x="1392881" y="378723"/>
                  <a:pt x="1377098" y="399656"/>
                  <a:pt x="1362269" y="419877"/>
                </a:cubicBezTo>
                <a:cubicBezTo>
                  <a:pt x="1308701" y="492924"/>
                  <a:pt x="1242202" y="546574"/>
                  <a:pt x="1166326" y="597159"/>
                </a:cubicBezTo>
                <a:cubicBezTo>
                  <a:pt x="1138334" y="615820"/>
                  <a:pt x="1107984" y="631355"/>
                  <a:pt x="1082351" y="653143"/>
                </a:cubicBezTo>
                <a:cubicBezTo>
                  <a:pt x="1045486" y="684478"/>
                  <a:pt x="1015169" y="722857"/>
                  <a:pt x="979714" y="755779"/>
                </a:cubicBezTo>
                <a:cubicBezTo>
                  <a:pt x="885002" y="843726"/>
                  <a:pt x="1059645" y="644934"/>
                  <a:pt x="905069" y="830424"/>
                </a:cubicBezTo>
                <a:cubicBezTo>
                  <a:pt x="901959" y="892628"/>
                  <a:pt x="895739" y="954755"/>
                  <a:pt x="895739" y="1017037"/>
                </a:cubicBezTo>
                <a:cubicBezTo>
                  <a:pt x="895739" y="1039029"/>
                  <a:pt x="901301" y="1060684"/>
                  <a:pt x="905069" y="1082351"/>
                </a:cubicBezTo>
                <a:cubicBezTo>
                  <a:pt x="913744" y="1132233"/>
                  <a:pt x="924737" y="1181699"/>
                  <a:pt x="933061" y="1231641"/>
                </a:cubicBezTo>
                <a:cubicBezTo>
                  <a:pt x="954253" y="1358789"/>
                  <a:pt x="922785" y="1257269"/>
                  <a:pt x="979714" y="1399592"/>
                </a:cubicBezTo>
                <a:cubicBezTo>
                  <a:pt x="974687" y="1475001"/>
                  <a:pt x="976717" y="1551041"/>
                  <a:pt x="951722" y="1623526"/>
                </a:cubicBezTo>
                <a:cubicBezTo>
                  <a:pt x="929882" y="1686862"/>
                  <a:pt x="897060" y="1746193"/>
                  <a:pt x="877077" y="1810139"/>
                </a:cubicBezTo>
                <a:cubicBezTo>
                  <a:pt x="821304" y="1988614"/>
                  <a:pt x="820814" y="2008041"/>
                  <a:pt x="802432" y="2136710"/>
                </a:cubicBezTo>
                <a:cubicBezTo>
                  <a:pt x="804724" y="2161925"/>
                  <a:pt x="812685" y="2268924"/>
                  <a:pt x="821094" y="2304661"/>
                </a:cubicBezTo>
                <a:cubicBezTo>
                  <a:pt x="828531" y="2336269"/>
                  <a:pt x="837685" y="2367563"/>
                  <a:pt x="849086" y="2397967"/>
                </a:cubicBezTo>
                <a:cubicBezTo>
                  <a:pt x="856412" y="2417502"/>
                  <a:pt x="863042" y="2438513"/>
                  <a:pt x="877077" y="2453951"/>
                </a:cubicBezTo>
                <a:cubicBezTo>
                  <a:pt x="895074" y="2473748"/>
                  <a:pt x="923473" y="2481685"/>
                  <a:pt x="942392" y="2500604"/>
                </a:cubicBezTo>
                <a:cubicBezTo>
                  <a:pt x="964384" y="2522596"/>
                  <a:pt x="978946" y="2550962"/>
                  <a:pt x="998375" y="2575249"/>
                </a:cubicBezTo>
                <a:cubicBezTo>
                  <a:pt x="1048754" y="2638223"/>
                  <a:pt x="973563" y="2521451"/>
                  <a:pt x="1045028" y="2640563"/>
                </a:cubicBezTo>
                <a:cubicBezTo>
                  <a:pt x="1041918" y="2690326"/>
                  <a:pt x="1045867" y="2741041"/>
                  <a:pt x="1035698" y="2789853"/>
                </a:cubicBezTo>
                <a:cubicBezTo>
                  <a:pt x="1020885" y="2860958"/>
                  <a:pt x="936814" y="2942194"/>
                  <a:pt x="867747" y="2948473"/>
                </a:cubicBezTo>
                <a:lnTo>
                  <a:pt x="765110" y="2957804"/>
                </a:lnTo>
                <a:cubicBezTo>
                  <a:pt x="664368" y="2924223"/>
                  <a:pt x="612630" y="2923344"/>
                  <a:pt x="541175" y="2864498"/>
                </a:cubicBezTo>
                <a:cubicBezTo>
                  <a:pt x="505484" y="2835105"/>
                  <a:pt x="471233" y="2803886"/>
                  <a:pt x="438539" y="2771192"/>
                </a:cubicBezTo>
                <a:cubicBezTo>
                  <a:pt x="421362" y="2754015"/>
                  <a:pt x="412977" y="2727260"/>
                  <a:pt x="391886" y="2715208"/>
                </a:cubicBezTo>
                <a:cubicBezTo>
                  <a:pt x="366989" y="2700981"/>
                  <a:pt x="335641" y="2703845"/>
                  <a:pt x="307910" y="2696547"/>
                </a:cubicBezTo>
                <a:cubicBezTo>
                  <a:pt x="217870" y="2672852"/>
                  <a:pt x="236542" y="2679523"/>
                  <a:pt x="177281" y="2649894"/>
                </a:cubicBezTo>
                <a:cubicBezTo>
                  <a:pt x="137760" y="2610372"/>
                  <a:pt x="157553" y="2612571"/>
                  <a:pt x="130628" y="2612571"/>
                </a:cubicBezTo>
                <a:lnTo>
                  <a:pt x="46653" y="2575249"/>
                </a:lnTo>
                <a:lnTo>
                  <a:pt x="46653" y="2575249"/>
                </a:lnTo>
                <a:lnTo>
                  <a:pt x="46653" y="2537926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2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BF5394-E099-C802-71C1-813B9C7E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0" y="575243"/>
            <a:ext cx="6394450" cy="57075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9776C9E-917A-CC2B-7F2F-EBF576ED8688}"/>
              </a:ext>
            </a:extLst>
          </p:cNvPr>
          <p:cNvSpPr/>
          <p:nvPr/>
        </p:nvSpPr>
        <p:spPr>
          <a:xfrm>
            <a:off x="7333861" y="3564294"/>
            <a:ext cx="1362270" cy="429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9279C-5F9B-0D8D-5C49-8BAF56C036CB}"/>
              </a:ext>
            </a:extLst>
          </p:cNvPr>
          <p:cNvSpPr/>
          <p:nvPr/>
        </p:nvSpPr>
        <p:spPr>
          <a:xfrm>
            <a:off x="4758612" y="1676400"/>
            <a:ext cx="758890" cy="130939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72571C-8154-A05B-62F1-9223C2D36AF6}"/>
              </a:ext>
            </a:extLst>
          </p:cNvPr>
          <p:cNvSpPr/>
          <p:nvPr/>
        </p:nvSpPr>
        <p:spPr>
          <a:xfrm>
            <a:off x="3766984" y="1156996"/>
            <a:ext cx="683718" cy="2463282"/>
          </a:xfrm>
          <a:custGeom>
            <a:avLst/>
            <a:gdLst>
              <a:gd name="connsiteX0" fmla="*/ 30575 w 683718"/>
              <a:gd name="connsiteY0" fmla="*/ 2286000 h 2463282"/>
              <a:gd name="connsiteX1" fmla="*/ 30575 w 683718"/>
              <a:gd name="connsiteY1" fmla="*/ 2286000 h 2463282"/>
              <a:gd name="connsiteX2" fmla="*/ 123881 w 683718"/>
              <a:gd name="connsiteY2" fmla="*/ 2146041 h 2463282"/>
              <a:gd name="connsiteX3" fmla="*/ 151873 w 683718"/>
              <a:gd name="connsiteY3" fmla="*/ 2071396 h 2463282"/>
              <a:gd name="connsiteX4" fmla="*/ 170534 w 683718"/>
              <a:gd name="connsiteY4" fmla="*/ 2034073 h 2463282"/>
              <a:gd name="connsiteX5" fmla="*/ 133212 w 683718"/>
              <a:gd name="connsiteY5" fmla="*/ 1856792 h 2463282"/>
              <a:gd name="connsiteX6" fmla="*/ 114551 w 683718"/>
              <a:gd name="connsiteY6" fmla="*/ 1828800 h 2463282"/>
              <a:gd name="connsiteX7" fmla="*/ 95889 w 683718"/>
              <a:gd name="connsiteY7" fmla="*/ 1670180 h 2463282"/>
              <a:gd name="connsiteX8" fmla="*/ 151873 w 683718"/>
              <a:gd name="connsiteY8" fmla="*/ 1483567 h 2463282"/>
              <a:gd name="connsiteX9" fmla="*/ 105220 w 683718"/>
              <a:gd name="connsiteY9" fmla="*/ 1175657 h 2463282"/>
              <a:gd name="connsiteX10" fmla="*/ 77228 w 683718"/>
              <a:gd name="connsiteY10" fmla="*/ 1091682 h 2463282"/>
              <a:gd name="connsiteX11" fmla="*/ 58567 w 683718"/>
              <a:gd name="connsiteY11" fmla="*/ 961053 h 2463282"/>
              <a:gd name="connsiteX12" fmla="*/ 49236 w 683718"/>
              <a:gd name="connsiteY12" fmla="*/ 933061 h 2463282"/>
              <a:gd name="connsiteX13" fmla="*/ 30575 w 683718"/>
              <a:gd name="connsiteY13" fmla="*/ 905069 h 2463282"/>
              <a:gd name="connsiteX14" fmla="*/ 21245 w 683718"/>
              <a:gd name="connsiteY14" fmla="*/ 867747 h 2463282"/>
              <a:gd name="connsiteX15" fmla="*/ 2583 w 683718"/>
              <a:gd name="connsiteY15" fmla="*/ 821094 h 2463282"/>
              <a:gd name="connsiteX16" fmla="*/ 21245 w 683718"/>
              <a:gd name="connsiteY16" fmla="*/ 662473 h 2463282"/>
              <a:gd name="connsiteX17" fmla="*/ 49236 w 683718"/>
              <a:gd name="connsiteY17" fmla="*/ 559837 h 2463282"/>
              <a:gd name="connsiteX18" fmla="*/ 77228 w 683718"/>
              <a:gd name="connsiteY18" fmla="*/ 494522 h 2463282"/>
              <a:gd name="connsiteX19" fmla="*/ 95889 w 683718"/>
              <a:gd name="connsiteY19" fmla="*/ 438539 h 2463282"/>
              <a:gd name="connsiteX20" fmla="*/ 123881 w 683718"/>
              <a:gd name="connsiteY20" fmla="*/ 354563 h 2463282"/>
              <a:gd name="connsiteX21" fmla="*/ 170534 w 683718"/>
              <a:gd name="connsiteY21" fmla="*/ 307910 h 2463282"/>
              <a:gd name="connsiteX22" fmla="*/ 189196 w 683718"/>
              <a:gd name="connsiteY22" fmla="*/ 261257 h 2463282"/>
              <a:gd name="connsiteX23" fmla="*/ 282502 w 683718"/>
              <a:gd name="connsiteY23" fmla="*/ 177282 h 2463282"/>
              <a:gd name="connsiteX24" fmla="*/ 497106 w 683718"/>
              <a:gd name="connsiteY24" fmla="*/ 0 h 2463282"/>
              <a:gd name="connsiteX25" fmla="*/ 525098 w 683718"/>
              <a:gd name="connsiteY25" fmla="*/ 55984 h 2463282"/>
              <a:gd name="connsiteX26" fmla="*/ 543759 w 683718"/>
              <a:gd name="connsiteY26" fmla="*/ 121298 h 2463282"/>
              <a:gd name="connsiteX27" fmla="*/ 571751 w 683718"/>
              <a:gd name="connsiteY27" fmla="*/ 149290 h 2463282"/>
              <a:gd name="connsiteX28" fmla="*/ 609073 w 683718"/>
              <a:gd name="connsiteY28" fmla="*/ 195943 h 2463282"/>
              <a:gd name="connsiteX29" fmla="*/ 637065 w 683718"/>
              <a:gd name="connsiteY29" fmla="*/ 251926 h 2463282"/>
              <a:gd name="connsiteX30" fmla="*/ 655726 w 683718"/>
              <a:gd name="connsiteY30" fmla="*/ 279918 h 2463282"/>
              <a:gd name="connsiteX31" fmla="*/ 665057 w 683718"/>
              <a:gd name="connsiteY31" fmla="*/ 363894 h 2463282"/>
              <a:gd name="connsiteX32" fmla="*/ 618404 w 683718"/>
              <a:gd name="connsiteY32" fmla="*/ 849086 h 2463282"/>
              <a:gd name="connsiteX33" fmla="*/ 646396 w 683718"/>
              <a:gd name="connsiteY33" fmla="*/ 1399592 h 2463282"/>
              <a:gd name="connsiteX34" fmla="*/ 674387 w 683718"/>
              <a:gd name="connsiteY34" fmla="*/ 1530220 h 2463282"/>
              <a:gd name="connsiteX35" fmla="*/ 683718 w 683718"/>
              <a:gd name="connsiteY35" fmla="*/ 1688841 h 2463282"/>
              <a:gd name="connsiteX36" fmla="*/ 655726 w 683718"/>
              <a:gd name="connsiteY36" fmla="*/ 1894114 h 2463282"/>
              <a:gd name="connsiteX37" fmla="*/ 646396 w 683718"/>
              <a:gd name="connsiteY37" fmla="*/ 1922106 h 2463282"/>
              <a:gd name="connsiteX38" fmla="*/ 590412 w 683718"/>
              <a:gd name="connsiteY38" fmla="*/ 1996751 h 2463282"/>
              <a:gd name="connsiteX39" fmla="*/ 553089 w 683718"/>
              <a:gd name="connsiteY39" fmla="*/ 2090057 h 2463282"/>
              <a:gd name="connsiteX40" fmla="*/ 525098 w 683718"/>
              <a:gd name="connsiteY40" fmla="*/ 2146041 h 2463282"/>
              <a:gd name="connsiteX41" fmla="*/ 459783 w 683718"/>
              <a:gd name="connsiteY41" fmla="*/ 2276669 h 2463282"/>
              <a:gd name="connsiteX42" fmla="*/ 450453 w 683718"/>
              <a:gd name="connsiteY42" fmla="*/ 2304661 h 2463282"/>
              <a:gd name="connsiteX43" fmla="*/ 394469 w 683718"/>
              <a:gd name="connsiteY43" fmla="*/ 2379306 h 2463282"/>
              <a:gd name="connsiteX44" fmla="*/ 357147 w 683718"/>
              <a:gd name="connsiteY44" fmla="*/ 2407298 h 2463282"/>
              <a:gd name="connsiteX45" fmla="*/ 198526 w 683718"/>
              <a:gd name="connsiteY45" fmla="*/ 2444620 h 2463282"/>
              <a:gd name="connsiteX46" fmla="*/ 161204 w 683718"/>
              <a:gd name="connsiteY46" fmla="*/ 2453951 h 2463282"/>
              <a:gd name="connsiteX47" fmla="*/ 114551 w 683718"/>
              <a:gd name="connsiteY47" fmla="*/ 2463282 h 2463282"/>
              <a:gd name="connsiteX48" fmla="*/ 58567 w 683718"/>
              <a:gd name="connsiteY48" fmla="*/ 2435290 h 2463282"/>
              <a:gd name="connsiteX49" fmla="*/ 2583 w 683718"/>
              <a:gd name="connsiteY49" fmla="*/ 2360645 h 2463282"/>
              <a:gd name="connsiteX50" fmla="*/ 30575 w 683718"/>
              <a:gd name="connsiteY50" fmla="*/ 2286000 h 246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83718" h="2463282">
                <a:moveTo>
                  <a:pt x="30575" y="2286000"/>
                </a:moveTo>
                <a:lnTo>
                  <a:pt x="30575" y="2286000"/>
                </a:lnTo>
                <a:cubicBezTo>
                  <a:pt x="38892" y="2274118"/>
                  <a:pt x="108551" y="2179256"/>
                  <a:pt x="123881" y="2146041"/>
                </a:cubicBezTo>
                <a:cubicBezTo>
                  <a:pt x="135017" y="2121913"/>
                  <a:pt x="141652" y="2095926"/>
                  <a:pt x="151873" y="2071396"/>
                </a:cubicBezTo>
                <a:cubicBezTo>
                  <a:pt x="157223" y="2058557"/>
                  <a:pt x="164314" y="2046514"/>
                  <a:pt x="170534" y="2034073"/>
                </a:cubicBezTo>
                <a:cubicBezTo>
                  <a:pt x="160526" y="1964011"/>
                  <a:pt x="158208" y="1931779"/>
                  <a:pt x="133212" y="1856792"/>
                </a:cubicBezTo>
                <a:cubicBezTo>
                  <a:pt x="129666" y="1846153"/>
                  <a:pt x="120771" y="1838131"/>
                  <a:pt x="114551" y="1828800"/>
                </a:cubicBezTo>
                <a:cubicBezTo>
                  <a:pt x="113052" y="1816810"/>
                  <a:pt x="95269" y="1677315"/>
                  <a:pt x="95889" y="1670180"/>
                </a:cubicBezTo>
                <a:cubicBezTo>
                  <a:pt x="104973" y="1565709"/>
                  <a:pt x="114873" y="1557567"/>
                  <a:pt x="151873" y="1483567"/>
                </a:cubicBezTo>
                <a:cubicBezTo>
                  <a:pt x="126570" y="1217883"/>
                  <a:pt x="150881" y="1369712"/>
                  <a:pt x="105220" y="1175657"/>
                </a:cubicBezTo>
                <a:cubicBezTo>
                  <a:pt x="89142" y="1107327"/>
                  <a:pt x="106506" y="1150238"/>
                  <a:pt x="77228" y="1091682"/>
                </a:cubicBezTo>
                <a:cubicBezTo>
                  <a:pt x="71008" y="1048139"/>
                  <a:pt x="66211" y="1004369"/>
                  <a:pt x="58567" y="961053"/>
                </a:cubicBezTo>
                <a:cubicBezTo>
                  <a:pt x="56858" y="951367"/>
                  <a:pt x="53635" y="941858"/>
                  <a:pt x="49236" y="933061"/>
                </a:cubicBezTo>
                <a:cubicBezTo>
                  <a:pt x="44221" y="923031"/>
                  <a:pt x="36795" y="914400"/>
                  <a:pt x="30575" y="905069"/>
                </a:cubicBezTo>
                <a:cubicBezTo>
                  <a:pt x="27465" y="892628"/>
                  <a:pt x="25300" y="879912"/>
                  <a:pt x="21245" y="867747"/>
                </a:cubicBezTo>
                <a:cubicBezTo>
                  <a:pt x="15948" y="851857"/>
                  <a:pt x="2583" y="837843"/>
                  <a:pt x="2583" y="821094"/>
                </a:cubicBezTo>
                <a:cubicBezTo>
                  <a:pt x="2583" y="767856"/>
                  <a:pt x="14052" y="715223"/>
                  <a:pt x="21245" y="662473"/>
                </a:cubicBezTo>
                <a:cubicBezTo>
                  <a:pt x="26319" y="625261"/>
                  <a:pt x="35623" y="595231"/>
                  <a:pt x="49236" y="559837"/>
                </a:cubicBezTo>
                <a:cubicBezTo>
                  <a:pt x="57739" y="537729"/>
                  <a:pt x="68725" y="516630"/>
                  <a:pt x="77228" y="494522"/>
                </a:cubicBezTo>
                <a:cubicBezTo>
                  <a:pt x="84289" y="476163"/>
                  <a:pt x="90237" y="457380"/>
                  <a:pt x="95889" y="438539"/>
                </a:cubicBezTo>
                <a:cubicBezTo>
                  <a:pt x="103881" y="411899"/>
                  <a:pt x="107512" y="377948"/>
                  <a:pt x="123881" y="354563"/>
                </a:cubicBezTo>
                <a:cubicBezTo>
                  <a:pt x="136493" y="336546"/>
                  <a:pt x="154983" y="323461"/>
                  <a:pt x="170534" y="307910"/>
                </a:cubicBezTo>
                <a:cubicBezTo>
                  <a:pt x="176755" y="292359"/>
                  <a:pt x="179345" y="274803"/>
                  <a:pt x="189196" y="261257"/>
                </a:cubicBezTo>
                <a:cubicBezTo>
                  <a:pt x="228199" y="207627"/>
                  <a:pt x="240551" y="213240"/>
                  <a:pt x="282502" y="177282"/>
                </a:cubicBezTo>
                <a:cubicBezTo>
                  <a:pt x="481165" y="6999"/>
                  <a:pt x="375064" y="81360"/>
                  <a:pt x="497106" y="0"/>
                </a:cubicBezTo>
                <a:cubicBezTo>
                  <a:pt x="506437" y="18661"/>
                  <a:pt x="517349" y="36612"/>
                  <a:pt x="525098" y="55984"/>
                </a:cubicBezTo>
                <a:cubicBezTo>
                  <a:pt x="528211" y="63766"/>
                  <a:pt x="536971" y="111116"/>
                  <a:pt x="543759" y="121298"/>
                </a:cubicBezTo>
                <a:cubicBezTo>
                  <a:pt x="551079" y="132277"/>
                  <a:pt x="563062" y="139359"/>
                  <a:pt x="571751" y="149290"/>
                </a:cubicBezTo>
                <a:cubicBezTo>
                  <a:pt x="584865" y="164278"/>
                  <a:pt x="598381" y="179142"/>
                  <a:pt x="609073" y="195943"/>
                </a:cubicBezTo>
                <a:cubicBezTo>
                  <a:pt x="620274" y="213545"/>
                  <a:pt x="626933" y="233688"/>
                  <a:pt x="637065" y="251926"/>
                </a:cubicBezTo>
                <a:cubicBezTo>
                  <a:pt x="642511" y="261729"/>
                  <a:pt x="649506" y="270587"/>
                  <a:pt x="655726" y="279918"/>
                </a:cubicBezTo>
                <a:cubicBezTo>
                  <a:pt x="658836" y="307910"/>
                  <a:pt x="666139" y="335751"/>
                  <a:pt x="665057" y="363894"/>
                </a:cubicBezTo>
                <a:cubicBezTo>
                  <a:pt x="651342" y="720486"/>
                  <a:pt x="662666" y="649901"/>
                  <a:pt x="618404" y="849086"/>
                </a:cubicBezTo>
                <a:cubicBezTo>
                  <a:pt x="627735" y="1032588"/>
                  <a:pt x="631345" y="1216470"/>
                  <a:pt x="646396" y="1399592"/>
                </a:cubicBezTo>
                <a:cubicBezTo>
                  <a:pt x="650044" y="1443973"/>
                  <a:pt x="668688" y="1486055"/>
                  <a:pt x="674387" y="1530220"/>
                </a:cubicBezTo>
                <a:cubicBezTo>
                  <a:pt x="681165" y="1582750"/>
                  <a:pt x="680608" y="1635967"/>
                  <a:pt x="683718" y="1688841"/>
                </a:cubicBezTo>
                <a:cubicBezTo>
                  <a:pt x="674387" y="1757265"/>
                  <a:pt x="666636" y="1825924"/>
                  <a:pt x="655726" y="1894114"/>
                </a:cubicBezTo>
                <a:cubicBezTo>
                  <a:pt x="654172" y="1903826"/>
                  <a:pt x="651852" y="1913922"/>
                  <a:pt x="646396" y="1922106"/>
                </a:cubicBezTo>
                <a:cubicBezTo>
                  <a:pt x="592577" y="2002835"/>
                  <a:pt x="643064" y="1883927"/>
                  <a:pt x="590412" y="1996751"/>
                </a:cubicBezTo>
                <a:cubicBezTo>
                  <a:pt x="576246" y="2027106"/>
                  <a:pt x="568069" y="2060095"/>
                  <a:pt x="553089" y="2090057"/>
                </a:cubicBezTo>
                <a:cubicBezTo>
                  <a:pt x="543759" y="2108718"/>
                  <a:pt x="533572" y="2126975"/>
                  <a:pt x="525098" y="2146041"/>
                </a:cubicBezTo>
                <a:cubicBezTo>
                  <a:pt x="469059" y="2272131"/>
                  <a:pt x="508342" y="2228113"/>
                  <a:pt x="459783" y="2276669"/>
                </a:cubicBezTo>
                <a:cubicBezTo>
                  <a:pt x="456673" y="2286000"/>
                  <a:pt x="454851" y="2295864"/>
                  <a:pt x="450453" y="2304661"/>
                </a:cubicBezTo>
                <a:cubicBezTo>
                  <a:pt x="441839" y="2321890"/>
                  <a:pt x="401337" y="2372438"/>
                  <a:pt x="394469" y="2379306"/>
                </a:cubicBezTo>
                <a:cubicBezTo>
                  <a:pt x="383473" y="2390302"/>
                  <a:pt x="371304" y="2400863"/>
                  <a:pt x="357147" y="2407298"/>
                </a:cubicBezTo>
                <a:cubicBezTo>
                  <a:pt x="323761" y="2422474"/>
                  <a:pt x="226589" y="2438606"/>
                  <a:pt x="198526" y="2444620"/>
                </a:cubicBezTo>
                <a:cubicBezTo>
                  <a:pt x="185987" y="2447307"/>
                  <a:pt x="173722" y="2451169"/>
                  <a:pt x="161204" y="2453951"/>
                </a:cubicBezTo>
                <a:cubicBezTo>
                  <a:pt x="145723" y="2457391"/>
                  <a:pt x="130102" y="2460172"/>
                  <a:pt x="114551" y="2463282"/>
                </a:cubicBezTo>
                <a:cubicBezTo>
                  <a:pt x="95890" y="2453951"/>
                  <a:pt x="74859" y="2448324"/>
                  <a:pt x="58567" y="2435290"/>
                </a:cubicBezTo>
                <a:cubicBezTo>
                  <a:pt x="42739" y="2422627"/>
                  <a:pt x="16244" y="2381136"/>
                  <a:pt x="2583" y="2360645"/>
                </a:cubicBezTo>
                <a:cubicBezTo>
                  <a:pt x="-9764" y="2311253"/>
                  <a:pt x="25910" y="2298441"/>
                  <a:pt x="30575" y="2286000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61A6398-88C7-A478-10A2-DD4545494DDE}"/>
              </a:ext>
            </a:extLst>
          </p:cNvPr>
          <p:cNvSpPr/>
          <p:nvPr/>
        </p:nvSpPr>
        <p:spPr>
          <a:xfrm>
            <a:off x="3657600" y="1222310"/>
            <a:ext cx="2043404" cy="2080727"/>
          </a:xfrm>
          <a:custGeom>
            <a:avLst/>
            <a:gdLst>
              <a:gd name="connsiteX0" fmla="*/ 0 w 2043404"/>
              <a:gd name="connsiteY0" fmla="*/ 2080727 h 2080727"/>
              <a:gd name="connsiteX1" fmla="*/ 289249 w 2043404"/>
              <a:gd name="connsiteY1" fmla="*/ 2043404 h 2080727"/>
              <a:gd name="connsiteX2" fmla="*/ 317241 w 2043404"/>
              <a:gd name="connsiteY2" fmla="*/ 2024743 h 2080727"/>
              <a:gd name="connsiteX3" fmla="*/ 354563 w 2043404"/>
              <a:gd name="connsiteY3" fmla="*/ 2015412 h 2080727"/>
              <a:gd name="connsiteX4" fmla="*/ 429208 w 2043404"/>
              <a:gd name="connsiteY4" fmla="*/ 1931437 h 2080727"/>
              <a:gd name="connsiteX5" fmla="*/ 438539 w 2043404"/>
              <a:gd name="connsiteY5" fmla="*/ 1903445 h 2080727"/>
              <a:gd name="connsiteX6" fmla="*/ 475861 w 2043404"/>
              <a:gd name="connsiteY6" fmla="*/ 1763486 h 2080727"/>
              <a:gd name="connsiteX7" fmla="*/ 485192 w 2043404"/>
              <a:gd name="connsiteY7" fmla="*/ 1483568 h 2080727"/>
              <a:gd name="connsiteX8" fmla="*/ 513184 w 2043404"/>
              <a:gd name="connsiteY8" fmla="*/ 1418253 h 2080727"/>
              <a:gd name="connsiteX9" fmla="*/ 615820 w 2043404"/>
              <a:gd name="connsiteY9" fmla="*/ 1315617 h 2080727"/>
              <a:gd name="connsiteX10" fmla="*/ 662473 w 2043404"/>
              <a:gd name="connsiteY10" fmla="*/ 1268963 h 2080727"/>
              <a:gd name="connsiteX11" fmla="*/ 774441 w 2043404"/>
              <a:gd name="connsiteY11" fmla="*/ 1129004 h 2080727"/>
              <a:gd name="connsiteX12" fmla="*/ 793102 w 2043404"/>
              <a:gd name="connsiteY12" fmla="*/ 1045029 h 2080727"/>
              <a:gd name="connsiteX13" fmla="*/ 830424 w 2043404"/>
              <a:gd name="connsiteY13" fmla="*/ 951723 h 2080727"/>
              <a:gd name="connsiteX14" fmla="*/ 839755 w 2043404"/>
              <a:gd name="connsiteY14" fmla="*/ 867747 h 2080727"/>
              <a:gd name="connsiteX15" fmla="*/ 858416 w 2043404"/>
              <a:gd name="connsiteY15" fmla="*/ 783772 h 2080727"/>
              <a:gd name="connsiteX16" fmla="*/ 867747 w 2043404"/>
              <a:gd name="connsiteY16" fmla="*/ 718457 h 2080727"/>
              <a:gd name="connsiteX17" fmla="*/ 877078 w 2043404"/>
              <a:gd name="connsiteY17" fmla="*/ 671804 h 2080727"/>
              <a:gd name="connsiteX18" fmla="*/ 895739 w 2043404"/>
              <a:gd name="connsiteY18" fmla="*/ 569168 h 2080727"/>
              <a:gd name="connsiteX19" fmla="*/ 905069 w 2043404"/>
              <a:gd name="connsiteY19" fmla="*/ 494523 h 2080727"/>
              <a:gd name="connsiteX20" fmla="*/ 914400 w 2043404"/>
              <a:gd name="connsiteY20" fmla="*/ 466531 h 2080727"/>
              <a:gd name="connsiteX21" fmla="*/ 933061 w 2043404"/>
              <a:gd name="connsiteY21" fmla="*/ 401217 h 2080727"/>
              <a:gd name="connsiteX22" fmla="*/ 942392 w 2043404"/>
              <a:gd name="connsiteY22" fmla="*/ 345233 h 2080727"/>
              <a:gd name="connsiteX23" fmla="*/ 1054359 w 2043404"/>
              <a:gd name="connsiteY23" fmla="*/ 195943 h 2080727"/>
              <a:gd name="connsiteX24" fmla="*/ 1110343 w 2043404"/>
              <a:gd name="connsiteY24" fmla="*/ 167951 h 2080727"/>
              <a:gd name="connsiteX25" fmla="*/ 1212980 w 2043404"/>
              <a:gd name="connsiteY25" fmla="*/ 149290 h 2080727"/>
              <a:gd name="connsiteX26" fmla="*/ 1306286 w 2043404"/>
              <a:gd name="connsiteY26" fmla="*/ 111968 h 2080727"/>
              <a:gd name="connsiteX27" fmla="*/ 1362269 w 2043404"/>
              <a:gd name="connsiteY27" fmla="*/ 102637 h 2080727"/>
              <a:gd name="connsiteX28" fmla="*/ 1502229 w 2043404"/>
              <a:gd name="connsiteY28" fmla="*/ 83976 h 2080727"/>
              <a:gd name="connsiteX29" fmla="*/ 1558212 w 2043404"/>
              <a:gd name="connsiteY29" fmla="*/ 65314 h 2080727"/>
              <a:gd name="connsiteX30" fmla="*/ 1623527 w 2043404"/>
              <a:gd name="connsiteY30" fmla="*/ 46653 h 2080727"/>
              <a:gd name="connsiteX31" fmla="*/ 1698171 w 2043404"/>
              <a:gd name="connsiteY31" fmla="*/ 0 h 2080727"/>
              <a:gd name="connsiteX32" fmla="*/ 1950098 w 2043404"/>
              <a:gd name="connsiteY32" fmla="*/ 9331 h 2080727"/>
              <a:gd name="connsiteX33" fmla="*/ 2043404 w 2043404"/>
              <a:gd name="connsiteY33" fmla="*/ 27992 h 208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043404" h="2080727">
                <a:moveTo>
                  <a:pt x="0" y="2080727"/>
                </a:moveTo>
                <a:cubicBezTo>
                  <a:pt x="39920" y="2076291"/>
                  <a:pt x="234788" y="2057019"/>
                  <a:pt x="289249" y="2043404"/>
                </a:cubicBezTo>
                <a:cubicBezTo>
                  <a:pt x="300128" y="2040684"/>
                  <a:pt x="306934" y="2029160"/>
                  <a:pt x="317241" y="2024743"/>
                </a:cubicBezTo>
                <a:cubicBezTo>
                  <a:pt x="329028" y="2019691"/>
                  <a:pt x="342122" y="2018522"/>
                  <a:pt x="354563" y="2015412"/>
                </a:cubicBezTo>
                <a:cubicBezTo>
                  <a:pt x="381072" y="1988904"/>
                  <a:pt x="409075" y="1963649"/>
                  <a:pt x="429208" y="1931437"/>
                </a:cubicBezTo>
                <a:cubicBezTo>
                  <a:pt x="434421" y="1923097"/>
                  <a:pt x="435713" y="1912866"/>
                  <a:pt x="438539" y="1903445"/>
                </a:cubicBezTo>
                <a:cubicBezTo>
                  <a:pt x="457818" y="1839182"/>
                  <a:pt x="458989" y="1830973"/>
                  <a:pt x="475861" y="1763486"/>
                </a:cubicBezTo>
                <a:cubicBezTo>
                  <a:pt x="478971" y="1670180"/>
                  <a:pt x="475158" y="1576385"/>
                  <a:pt x="485192" y="1483568"/>
                </a:cubicBezTo>
                <a:cubicBezTo>
                  <a:pt x="487738" y="1460018"/>
                  <a:pt x="502591" y="1439439"/>
                  <a:pt x="513184" y="1418253"/>
                </a:cubicBezTo>
                <a:cubicBezTo>
                  <a:pt x="535241" y="1374139"/>
                  <a:pt x="581501" y="1347485"/>
                  <a:pt x="615820" y="1315617"/>
                </a:cubicBezTo>
                <a:cubicBezTo>
                  <a:pt x="631936" y="1300652"/>
                  <a:pt x="648546" y="1285984"/>
                  <a:pt x="662473" y="1268963"/>
                </a:cubicBezTo>
                <a:cubicBezTo>
                  <a:pt x="756297" y="1154291"/>
                  <a:pt x="719927" y="1201690"/>
                  <a:pt x="774441" y="1129004"/>
                </a:cubicBezTo>
                <a:cubicBezTo>
                  <a:pt x="780661" y="1101012"/>
                  <a:pt x="782808" y="1071792"/>
                  <a:pt x="793102" y="1045029"/>
                </a:cubicBezTo>
                <a:cubicBezTo>
                  <a:pt x="839624" y="924070"/>
                  <a:pt x="809803" y="1106378"/>
                  <a:pt x="830424" y="951723"/>
                </a:cubicBezTo>
                <a:cubicBezTo>
                  <a:pt x="834146" y="923806"/>
                  <a:pt x="835125" y="895528"/>
                  <a:pt x="839755" y="867747"/>
                </a:cubicBezTo>
                <a:cubicBezTo>
                  <a:pt x="844469" y="839463"/>
                  <a:pt x="853132" y="811955"/>
                  <a:pt x="858416" y="783772"/>
                </a:cubicBezTo>
                <a:cubicBezTo>
                  <a:pt x="862469" y="762156"/>
                  <a:pt x="864131" y="740150"/>
                  <a:pt x="867747" y="718457"/>
                </a:cubicBezTo>
                <a:cubicBezTo>
                  <a:pt x="870354" y="702814"/>
                  <a:pt x="874155" y="687391"/>
                  <a:pt x="877078" y="671804"/>
                </a:cubicBezTo>
                <a:cubicBezTo>
                  <a:pt x="883486" y="637627"/>
                  <a:pt x="890316" y="603515"/>
                  <a:pt x="895739" y="569168"/>
                </a:cubicBezTo>
                <a:cubicBezTo>
                  <a:pt x="899650" y="544400"/>
                  <a:pt x="900583" y="519194"/>
                  <a:pt x="905069" y="494523"/>
                </a:cubicBezTo>
                <a:cubicBezTo>
                  <a:pt x="906828" y="484846"/>
                  <a:pt x="911574" y="475952"/>
                  <a:pt x="914400" y="466531"/>
                </a:cubicBezTo>
                <a:cubicBezTo>
                  <a:pt x="920906" y="444843"/>
                  <a:pt x="927970" y="423280"/>
                  <a:pt x="933061" y="401217"/>
                </a:cubicBezTo>
                <a:cubicBezTo>
                  <a:pt x="937315" y="382783"/>
                  <a:pt x="936409" y="363181"/>
                  <a:pt x="942392" y="345233"/>
                </a:cubicBezTo>
                <a:cubicBezTo>
                  <a:pt x="961609" y="287583"/>
                  <a:pt x="1011555" y="233040"/>
                  <a:pt x="1054359" y="195943"/>
                </a:cubicBezTo>
                <a:cubicBezTo>
                  <a:pt x="1070126" y="182279"/>
                  <a:pt x="1091277" y="176425"/>
                  <a:pt x="1110343" y="167951"/>
                </a:cubicBezTo>
                <a:cubicBezTo>
                  <a:pt x="1144110" y="152944"/>
                  <a:pt x="1174503" y="154100"/>
                  <a:pt x="1212980" y="149290"/>
                </a:cubicBezTo>
                <a:cubicBezTo>
                  <a:pt x="1221909" y="145463"/>
                  <a:pt x="1282989" y="117145"/>
                  <a:pt x="1306286" y="111968"/>
                </a:cubicBezTo>
                <a:cubicBezTo>
                  <a:pt x="1324754" y="107864"/>
                  <a:pt x="1343571" y="105514"/>
                  <a:pt x="1362269" y="102637"/>
                </a:cubicBezTo>
                <a:cubicBezTo>
                  <a:pt x="1418080" y="94050"/>
                  <a:pt x="1444899" y="91142"/>
                  <a:pt x="1502229" y="83976"/>
                </a:cubicBezTo>
                <a:cubicBezTo>
                  <a:pt x="1520890" y="77755"/>
                  <a:pt x="1539411" y="71099"/>
                  <a:pt x="1558212" y="65314"/>
                </a:cubicBezTo>
                <a:cubicBezTo>
                  <a:pt x="1579854" y="58655"/>
                  <a:pt x="1602247" y="54391"/>
                  <a:pt x="1623527" y="46653"/>
                </a:cubicBezTo>
                <a:cubicBezTo>
                  <a:pt x="1656677" y="34599"/>
                  <a:pt x="1669938" y="21175"/>
                  <a:pt x="1698171" y="0"/>
                </a:cubicBezTo>
                <a:cubicBezTo>
                  <a:pt x="1782147" y="3110"/>
                  <a:pt x="1866340" y="2540"/>
                  <a:pt x="1950098" y="9331"/>
                </a:cubicBezTo>
                <a:cubicBezTo>
                  <a:pt x="1981712" y="11894"/>
                  <a:pt x="2043404" y="27992"/>
                  <a:pt x="2043404" y="27992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grass, tree&#10;&#10;Description automatically generated">
            <a:extLst>
              <a:ext uri="{FF2B5EF4-FFF2-40B4-BE49-F238E27FC236}">
                <a16:creationId xmlns:a16="http://schemas.microsoft.com/office/drawing/2014/main" id="{49DAF5CC-F3DD-0E01-409A-E046B9EB7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9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D06564-DBEA-BBC7-978A-3112F221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257175"/>
            <a:ext cx="9201150" cy="6227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B808F8-307E-A3E7-A692-8F2C32C8EF9C}"/>
              </a:ext>
            </a:extLst>
          </p:cNvPr>
          <p:cNvSpPr/>
          <p:nvPr/>
        </p:nvSpPr>
        <p:spPr>
          <a:xfrm>
            <a:off x="4629150" y="1552575"/>
            <a:ext cx="1028700" cy="16097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4C770D-3E2A-6D66-F77A-569C814B12E5}"/>
              </a:ext>
            </a:extLst>
          </p:cNvPr>
          <p:cNvSpPr/>
          <p:nvPr/>
        </p:nvSpPr>
        <p:spPr>
          <a:xfrm>
            <a:off x="2892490" y="821094"/>
            <a:ext cx="1408922" cy="2957804"/>
          </a:xfrm>
          <a:custGeom>
            <a:avLst/>
            <a:gdLst>
              <a:gd name="connsiteX0" fmla="*/ 0 w 1408922"/>
              <a:gd name="connsiteY0" fmla="*/ 2603241 h 2957804"/>
              <a:gd name="connsiteX1" fmla="*/ 0 w 1408922"/>
              <a:gd name="connsiteY1" fmla="*/ 2603241 h 2957804"/>
              <a:gd name="connsiteX2" fmla="*/ 345232 w 1408922"/>
              <a:gd name="connsiteY2" fmla="*/ 2304661 h 2957804"/>
              <a:gd name="connsiteX3" fmla="*/ 513183 w 1408922"/>
              <a:gd name="connsiteY3" fmla="*/ 2108718 h 2957804"/>
              <a:gd name="connsiteX4" fmla="*/ 438539 w 1408922"/>
              <a:gd name="connsiteY4" fmla="*/ 1912775 h 2957804"/>
              <a:gd name="connsiteX5" fmla="*/ 410547 w 1408922"/>
              <a:gd name="connsiteY5" fmla="*/ 1856792 h 2957804"/>
              <a:gd name="connsiteX6" fmla="*/ 354563 w 1408922"/>
              <a:gd name="connsiteY6" fmla="*/ 1688841 h 2957804"/>
              <a:gd name="connsiteX7" fmla="*/ 335902 w 1408922"/>
              <a:gd name="connsiteY7" fmla="*/ 1604865 h 2957804"/>
              <a:gd name="connsiteX8" fmla="*/ 317241 w 1408922"/>
              <a:gd name="connsiteY8" fmla="*/ 1427584 h 2957804"/>
              <a:gd name="connsiteX9" fmla="*/ 289249 w 1408922"/>
              <a:gd name="connsiteY9" fmla="*/ 1352939 h 2957804"/>
              <a:gd name="connsiteX10" fmla="*/ 270588 w 1408922"/>
              <a:gd name="connsiteY10" fmla="*/ 1315616 h 2957804"/>
              <a:gd name="connsiteX11" fmla="*/ 251926 w 1408922"/>
              <a:gd name="connsiteY11" fmla="*/ 1296955 h 2957804"/>
              <a:gd name="connsiteX12" fmla="*/ 223934 w 1408922"/>
              <a:gd name="connsiteY12" fmla="*/ 1259633 h 2957804"/>
              <a:gd name="connsiteX13" fmla="*/ 195943 w 1408922"/>
              <a:gd name="connsiteY13" fmla="*/ 1203649 h 2957804"/>
              <a:gd name="connsiteX14" fmla="*/ 214604 w 1408922"/>
              <a:gd name="connsiteY14" fmla="*/ 1035698 h 2957804"/>
              <a:gd name="connsiteX15" fmla="*/ 223934 w 1408922"/>
              <a:gd name="connsiteY15" fmla="*/ 942392 h 2957804"/>
              <a:gd name="connsiteX16" fmla="*/ 242596 w 1408922"/>
              <a:gd name="connsiteY16" fmla="*/ 914400 h 2957804"/>
              <a:gd name="connsiteX17" fmla="*/ 326571 w 1408922"/>
              <a:gd name="connsiteY17" fmla="*/ 737118 h 2957804"/>
              <a:gd name="connsiteX18" fmla="*/ 335902 w 1408922"/>
              <a:gd name="connsiteY18" fmla="*/ 578498 h 2957804"/>
              <a:gd name="connsiteX19" fmla="*/ 345232 w 1408922"/>
              <a:gd name="connsiteY19" fmla="*/ 242596 h 2957804"/>
              <a:gd name="connsiteX20" fmla="*/ 391886 w 1408922"/>
              <a:gd name="connsiteY20" fmla="*/ 93306 h 2957804"/>
              <a:gd name="connsiteX21" fmla="*/ 429208 w 1408922"/>
              <a:gd name="connsiteY21" fmla="*/ 83975 h 2957804"/>
              <a:gd name="connsiteX22" fmla="*/ 653143 w 1408922"/>
              <a:gd name="connsiteY22" fmla="*/ 55984 h 2957804"/>
              <a:gd name="connsiteX23" fmla="*/ 718457 w 1408922"/>
              <a:gd name="connsiteY23" fmla="*/ 46653 h 2957804"/>
              <a:gd name="connsiteX24" fmla="*/ 811763 w 1408922"/>
              <a:gd name="connsiteY24" fmla="*/ 27992 h 2957804"/>
              <a:gd name="connsiteX25" fmla="*/ 1045028 w 1408922"/>
              <a:gd name="connsiteY25" fmla="*/ 9330 h 2957804"/>
              <a:gd name="connsiteX26" fmla="*/ 1138334 w 1408922"/>
              <a:gd name="connsiteY26" fmla="*/ 0 h 2957804"/>
              <a:gd name="connsiteX27" fmla="*/ 1315616 w 1408922"/>
              <a:gd name="connsiteY27" fmla="*/ 27992 h 2957804"/>
              <a:gd name="connsiteX28" fmla="*/ 1362269 w 1408922"/>
              <a:gd name="connsiteY28" fmla="*/ 93306 h 2957804"/>
              <a:gd name="connsiteX29" fmla="*/ 1371600 w 1408922"/>
              <a:gd name="connsiteY29" fmla="*/ 130628 h 2957804"/>
              <a:gd name="connsiteX30" fmla="*/ 1399592 w 1408922"/>
              <a:gd name="connsiteY30" fmla="*/ 195943 h 2957804"/>
              <a:gd name="connsiteX31" fmla="*/ 1408922 w 1408922"/>
              <a:gd name="connsiteY31" fmla="*/ 251926 h 2957804"/>
              <a:gd name="connsiteX32" fmla="*/ 1399592 w 1408922"/>
              <a:gd name="connsiteY32" fmla="*/ 354563 h 2957804"/>
              <a:gd name="connsiteX33" fmla="*/ 1362269 w 1408922"/>
              <a:gd name="connsiteY33" fmla="*/ 419877 h 2957804"/>
              <a:gd name="connsiteX34" fmla="*/ 1166326 w 1408922"/>
              <a:gd name="connsiteY34" fmla="*/ 597159 h 2957804"/>
              <a:gd name="connsiteX35" fmla="*/ 1082351 w 1408922"/>
              <a:gd name="connsiteY35" fmla="*/ 653143 h 2957804"/>
              <a:gd name="connsiteX36" fmla="*/ 979714 w 1408922"/>
              <a:gd name="connsiteY36" fmla="*/ 755779 h 2957804"/>
              <a:gd name="connsiteX37" fmla="*/ 905069 w 1408922"/>
              <a:gd name="connsiteY37" fmla="*/ 830424 h 2957804"/>
              <a:gd name="connsiteX38" fmla="*/ 895739 w 1408922"/>
              <a:gd name="connsiteY38" fmla="*/ 1017037 h 2957804"/>
              <a:gd name="connsiteX39" fmla="*/ 905069 w 1408922"/>
              <a:gd name="connsiteY39" fmla="*/ 1082351 h 2957804"/>
              <a:gd name="connsiteX40" fmla="*/ 933061 w 1408922"/>
              <a:gd name="connsiteY40" fmla="*/ 1231641 h 2957804"/>
              <a:gd name="connsiteX41" fmla="*/ 979714 w 1408922"/>
              <a:gd name="connsiteY41" fmla="*/ 1399592 h 2957804"/>
              <a:gd name="connsiteX42" fmla="*/ 951722 w 1408922"/>
              <a:gd name="connsiteY42" fmla="*/ 1623526 h 2957804"/>
              <a:gd name="connsiteX43" fmla="*/ 877077 w 1408922"/>
              <a:gd name="connsiteY43" fmla="*/ 1810139 h 2957804"/>
              <a:gd name="connsiteX44" fmla="*/ 802432 w 1408922"/>
              <a:gd name="connsiteY44" fmla="*/ 2136710 h 2957804"/>
              <a:gd name="connsiteX45" fmla="*/ 821094 w 1408922"/>
              <a:gd name="connsiteY45" fmla="*/ 2304661 h 2957804"/>
              <a:gd name="connsiteX46" fmla="*/ 849086 w 1408922"/>
              <a:gd name="connsiteY46" fmla="*/ 2397967 h 2957804"/>
              <a:gd name="connsiteX47" fmla="*/ 877077 w 1408922"/>
              <a:gd name="connsiteY47" fmla="*/ 2453951 h 2957804"/>
              <a:gd name="connsiteX48" fmla="*/ 942392 w 1408922"/>
              <a:gd name="connsiteY48" fmla="*/ 2500604 h 2957804"/>
              <a:gd name="connsiteX49" fmla="*/ 998375 w 1408922"/>
              <a:gd name="connsiteY49" fmla="*/ 2575249 h 2957804"/>
              <a:gd name="connsiteX50" fmla="*/ 1045028 w 1408922"/>
              <a:gd name="connsiteY50" fmla="*/ 2640563 h 2957804"/>
              <a:gd name="connsiteX51" fmla="*/ 1035698 w 1408922"/>
              <a:gd name="connsiteY51" fmla="*/ 2789853 h 2957804"/>
              <a:gd name="connsiteX52" fmla="*/ 867747 w 1408922"/>
              <a:gd name="connsiteY52" fmla="*/ 2948473 h 2957804"/>
              <a:gd name="connsiteX53" fmla="*/ 765110 w 1408922"/>
              <a:gd name="connsiteY53" fmla="*/ 2957804 h 2957804"/>
              <a:gd name="connsiteX54" fmla="*/ 541175 w 1408922"/>
              <a:gd name="connsiteY54" fmla="*/ 2864498 h 2957804"/>
              <a:gd name="connsiteX55" fmla="*/ 438539 w 1408922"/>
              <a:gd name="connsiteY55" fmla="*/ 2771192 h 2957804"/>
              <a:gd name="connsiteX56" fmla="*/ 391886 w 1408922"/>
              <a:gd name="connsiteY56" fmla="*/ 2715208 h 2957804"/>
              <a:gd name="connsiteX57" fmla="*/ 307910 w 1408922"/>
              <a:gd name="connsiteY57" fmla="*/ 2696547 h 2957804"/>
              <a:gd name="connsiteX58" fmla="*/ 177281 w 1408922"/>
              <a:gd name="connsiteY58" fmla="*/ 2649894 h 2957804"/>
              <a:gd name="connsiteX59" fmla="*/ 130628 w 1408922"/>
              <a:gd name="connsiteY59" fmla="*/ 2612571 h 2957804"/>
              <a:gd name="connsiteX60" fmla="*/ 46653 w 1408922"/>
              <a:gd name="connsiteY60" fmla="*/ 2575249 h 2957804"/>
              <a:gd name="connsiteX61" fmla="*/ 46653 w 1408922"/>
              <a:gd name="connsiteY61" fmla="*/ 2575249 h 2957804"/>
              <a:gd name="connsiteX62" fmla="*/ 46653 w 1408922"/>
              <a:gd name="connsiteY62" fmla="*/ 2537926 h 295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08922" h="2957804">
                <a:moveTo>
                  <a:pt x="0" y="2603241"/>
                </a:moveTo>
                <a:lnTo>
                  <a:pt x="0" y="2603241"/>
                </a:lnTo>
                <a:cubicBezTo>
                  <a:pt x="115077" y="2503714"/>
                  <a:pt x="234502" y="2409003"/>
                  <a:pt x="345232" y="2304661"/>
                </a:cubicBezTo>
                <a:cubicBezTo>
                  <a:pt x="422095" y="2232232"/>
                  <a:pt x="459070" y="2180872"/>
                  <a:pt x="513183" y="2108718"/>
                </a:cubicBezTo>
                <a:cubicBezTo>
                  <a:pt x="531846" y="1978082"/>
                  <a:pt x="529673" y="2095039"/>
                  <a:pt x="438539" y="1912775"/>
                </a:cubicBezTo>
                <a:cubicBezTo>
                  <a:pt x="429208" y="1894114"/>
                  <a:pt x="418766" y="1875969"/>
                  <a:pt x="410547" y="1856792"/>
                </a:cubicBezTo>
                <a:cubicBezTo>
                  <a:pt x="389384" y="1807413"/>
                  <a:pt x="367914" y="1739575"/>
                  <a:pt x="354563" y="1688841"/>
                </a:cubicBezTo>
                <a:cubicBezTo>
                  <a:pt x="347265" y="1661110"/>
                  <a:pt x="342122" y="1632857"/>
                  <a:pt x="335902" y="1604865"/>
                </a:cubicBezTo>
                <a:cubicBezTo>
                  <a:pt x="334145" y="1582024"/>
                  <a:pt x="329027" y="1468836"/>
                  <a:pt x="317241" y="1427584"/>
                </a:cubicBezTo>
                <a:cubicBezTo>
                  <a:pt x="309941" y="1402033"/>
                  <a:pt x="299470" y="1377469"/>
                  <a:pt x="289249" y="1352939"/>
                </a:cubicBezTo>
                <a:cubicBezTo>
                  <a:pt x="283899" y="1340100"/>
                  <a:pt x="278304" y="1327189"/>
                  <a:pt x="270588" y="1315616"/>
                </a:cubicBezTo>
                <a:cubicBezTo>
                  <a:pt x="265708" y="1308296"/>
                  <a:pt x="257558" y="1303713"/>
                  <a:pt x="251926" y="1296955"/>
                </a:cubicBezTo>
                <a:cubicBezTo>
                  <a:pt x="241970" y="1285009"/>
                  <a:pt x="231935" y="1272968"/>
                  <a:pt x="223934" y="1259633"/>
                </a:cubicBezTo>
                <a:cubicBezTo>
                  <a:pt x="213200" y="1241742"/>
                  <a:pt x="205273" y="1222310"/>
                  <a:pt x="195943" y="1203649"/>
                </a:cubicBezTo>
                <a:cubicBezTo>
                  <a:pt x="202163" y="1147665"/>
                  <a:pt x="208603" y="1091706"/>
                  <a:pt x="214604" y="1035698"/>
                </a:cubicBezTo>
                <a:cubicBezTo>
                  <a:pt x="217934" y="1004619"/>
                  <a:pt x="216906" y="972849"/>
                  <a:pt x="223934" y="942392"/>
                </a:cubicBezTo>
                <a:cubicBezTo>
                  <a:pt x="226456" y="931465"/>
                  <a:pt x="237032" y="924137"/>
                  <a:pt x="242596" y="914400"/>
                </a:cubicBezTo>
                <a:cubicBezTo>
                  <a:pt x="305056" y="805095"/>
                  <a:pt x="289156" y="836891"/>
                  <a:pt x="326571" y="737118"/>
                </a:cubicBezTo>
                <a:cubicBezTo>
                  <a:pt x="329681" y="684245"/>
                  <a:pt x="333905" y="631425"/>
                  <a:pt x="335902" y="578498"/>
                </a:cubicBezTo>
                <a:cubicBezTo>
                  <a:pt x="340126" y="466567"/>
                  <a:pt x="337942" y="354369"/>
                  <a:pt x="345232" y="242596"/>
                </a:cubicBezTo>
                <a:cubicBezTo>
                  <a:pt x="347108" y="213826"/>
                  <a:pt x="363443" y="121750"/>
                  <a:pt x="391886" y="93306"/>
                </a:cubicBezTo>
                <a:cubicBezTo>
                  <a:pt x="400954" y="84238"/>
                  <a:pt x="416669" y="86662"/>
                  <a:pt x="429208" y="83975"/>
                </a:cubicBezTo>
                <a:cubicBezTo>
                  <a:pt x="551706" y="57725"/>
                  <a:pt x="509615" y="66235"/>
                  <a:pt x="653143" y="55984"/>
                </a:cubicBezTo>
                <a:cubicBezTo>
                  <a:pt x="674914" y="52874"/>
                  <a:pt x="696819" y="50587"/>
                  <a:pt x="718457" y="46653"/>
                </a:cubicBezTo>
                <a:cubicBezTo>
                  <a:pt x="780546" y="35364"/>
                  <a:pt x="733669" y="35550"/>
                  <a:pt x="811763" y="27992"/>
                </a:cubicBezTo>
                <a:cubicBezTo>
                  <a:pt x="889404" y="20478"/>
                  <a:pt x="967310" y="15992"/>
                  <a:pt x="1045028" y="9330"/>
                </a:cubicBezTo>
                <a:cubicBezTo>
                  <a:pt x="1076171" y="6661"/>
                  <a:pt x="1107232" y="3110"/>
                  <a:pt x="1138334" y="0"/>
                </a:cubicBezTo>
                <a:cubicBezTo>
                  <a:pt x="1148551" y="730"/>
                  <a:pt x="1281041" y="-3126"/>
                  <a:pt x="1315616" y="27992"/>
                </a:cubicBezTo>
                <a:cubicBezTo>
                  <a:pt x="1335503" y="45890"/>
                  <a:pt x="1346718" y="71535"/>
                  <a:pt x="1362269" y="93306"/>
                </a:cubicBezTo>
                <a:cubicBezTo>
                  <a:pt x="1365379" y="105747"/>
                  <a:pt x="1367218" y="118576"/>
                  <a:pt x="1371600" y="130628"/>
                </a:cubicBezTo>
                <a:cubicBezTo>
                  <a:pt x="1379695" y="152889"/>
                  <a:pt x="1392626" y="173304"/>
                  <a:pt x="1399592" y="195943"/>
                </a:cubicBezTo>
                <a:cubicBezTo>
                  <a:pt x="1405156" y="214025"/>
                  <a:pt x="1405812" y="233265"/>
                  <a:pt x="1408922" y="251926"/>
                </a:cubicBezTo>
                <a:cubicBezTo>
                  <a:pt x="1405812" y="286138"/>
                  <a:pt x="1408786" y="321463"/>
                  <a:pt x="1399592" y="354563"/>
                </a:cubicBezTo>
                <a:cubicBezTo>
                  <a:pt x="1392881" y="378723"/>
                  <a:pt x="1377098" y="399656"/>
                  <a:pt x="1362269" y="419877"/>
                </a:cubicBezTo>
                <a:cubicBezTo>
                  <a:pt x="1308701" y="492924"/>
                  <a:pt x="1242202" y="546574"/>
                  <a:pt x="1166326" y="597159"/>
                </a:cubicBezTo>
                <a:cubicBezTo>
                  <a:pt x="1138334" y="615820"/>
                  <a:pt x="1107984" y="631355"/>
                  <a:pt x="1082351" y="653143"/>
                </a:cubicBezTo>
                <a:cubicBezTo>
                  <a:pt x="1045486" y="684478"/>
                  <a:pt x="1015169" y="722857"/>
                  <a:pt x="979714" y="755779"/>
                </a:cubicBezTo>
                <a:cubicBezTo>
                  <a:pt x="885002" y="843726"/>
                  <a:pt x="1059645" y="644934"/>
                  <a:pt x="905069" y="830424"/>
                </a:cubicBezTo>
                <a:cubicBezTo>
                  <a:pt x="901959" y="892628"/>
                  <a:pt x="895739" y="954755"/>
                  <a:pt x="895739" y="1017037"/>
                </a:cubicBezTo>
                <a:cubicBezTo>
                  <a:pt x="895739" y="1039029"/>
                  <a:pt x="901301" y="1060684"/>
                  <a:pt x="905069" y="1082351"/>
                </a:cubicBezTo>
                <a:cubicBezTo>
                  <a:pt x="913744" y="1132233"/>
                  <a:pt x="924737" y="1181699"/>
                  <a:pt x="933061" y="1231641"/>
                </a:cubicBezTo>
                <a:cubicBezTo>
                  <a:pt x="954253" y="1358789"/>
                  <a:pt x="922785" y="1257269"/>
                  <a:pt x="979714" y="1399592"/>
                </a:cubicBezTo>
                <a:cubicBezTo>
                  <a:pt x="974687" y="1475001"/>
                  <a:pt x="976717" y="1551041"/>
                  <a:pt x="951722" y="1623526"/>
                </a:cubicBezTo>
                <a:cubicBezTo>
                  <a:pt x="929882" y="1686862"/>
                  <a:pt x="897060" y="1746193"/>
                  <a:pt x="877077" y="1810139"/>
                </a:cubicBezTo>
                <a:cubicBezTo>
                  <a:pt x="821304" y="1988614"/>
                  <a:pt x="820814" y="2008041"/>
                  <a:pt x="802432" y="2136710"/>
                </a:cubicBezTo>
                <a:cubicBezTo>
                  <a:pt x="804724" y="2161925"/>
                  <a:pt x="812685" y="2268924"/>
                  <a:pt x="821094" y="2304661"/>
                </a:cubicBezTo>
                <a:cubicBezTo>
                  <a:pt x="828531" y="2336269"/>
                  <a:pt x="837685" y="2367563"/>
                  <a:pt x="849086" y="2397967"/>
                </a:cubicBezTo>
                <a:cubicBezTo>
                  <a:pt x="856412" y="2417502"/>
                  <a:pt x="863042" y="2438513"/>
                  <a:pt x="877077" y="2453951"/>
                </a:cubicBezTo>
                <a:cubicBezTo>
                  <a:pt x="895074" y="2473748"/>
                  <a:pt x="923473" y="2481685"/>
                  <a:pt x="942392" y="2500604"/>
                </a:cubicBezTo>
                <a:cubicBezTo>
                  <a:pt x="964384" y="2522596"/>
                  <a:pt x="978946" y="2550962"/>
                  <a:pt x="998375" y="2575249"/>
                </a:cubicBezTo>
                <a:cubicBezTo>
                  <a:pt x="1048754" y="2638223"/>
                  <a:pt x="973563" y="2521451"/>
                  <a:pt x="1045028" y="2640563"/>
                </a:cubicBezTo>
                <a:cubicBezTo>
                  <a:pt x="1041918" y="2690326"/>
                  <a:pt x="1045867" y="2741041"/>
                  <a:pt x="1035698" y="2789853"/>
                </a:cubicBezTo>
                <a:cubicBezTo>
                  <a:pt x="1020885" y="2860958"/>
                  <a:pt x="936814" y="2942194"/>
                  <a:pt x="867747" y="2948473"/>
                </a:cubicBezTo>
                <a:lnTo>
                  <a:pt x="765110" y="2957804"/>
                </a:lnTo>
                <a:cubicBezTo>
                  <a:pt x="664368" y="2924223"/>
                  <a:pt x="612630" y="2923344"/>
                  <a:pt x="541175" y="2864498"/>
                </a:cubicBezTo>
                <a:cubicBezTo>
                  <a:pt x="505484" y="2835105"/>
                  <a:pt x="471233" y="2803886"/>
                  <a:pt x="438539" y="2771192"/>
                </a:cubicBezTo>
                <a:cubicBezTo>
                  <a:pt x="421362" y="2754015"/>
                  <a:pt x="412977" y="2727260"/>
                  <a:pt x="391886" y="2715208"/>
                </a:cubicBezTo>
                <a:cubicBezTo>
                  <a:pt x="366989" y="2700981"/>
                  <a:pt x="335641" y="2703845"/>
                  <a:pt x="307910" y="2696547"/>
                </a:cubicBezTo>
                <a:cubicBezTo>
                  <a:pt x="217870" y="2672852"/>
                  <a:pt x="236542" y="2679523"/>
                  <a:pt x="177281" y="2649894"/>
                </a:cubicBezTo>
                <a:cubicBezTo>
                  <a:pt x="137760" y="2610372"/>
                  <a:pt x="157553" y="2612571"/>
                  <a:pt x="130628" y="2612571"/>
                </a:cubicBezTo>
                <a:lnTo>
                  <a:pt x="46653" y="2575249"/>
                </a:lnTo>
                <a:lnTo>
                  <a:pt x="46653" y="2575249"/>
                </a:lnTo>
                <a:lnTo>
                  <a:pt x="46653" y="2537926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782DD2-2D34-337A-2018-FFA76BEA6C2A}"/>
              </a:ext>
            </a:extLst>
          </p:cNvPr>
          <p:cNvSpPr/>
          <p:nvPr/>
        </p:nvSpPr>
        <p:spPr>
          <a:xfrm>
            <a:off x="2808514" y="1035352"/>
            <a:ext cx="1922106" cy="2305007"/>
          </a:xfrm>
          <a:custGeom>
            <a:avLst/>
            <a:gdLst>
              <a:gd name="connsiteX0" fmla="*/ 0 w 1922106"/>
              <a:gd name="connsiteY0" fmla="*/ 2305007 h 2305007"/>
              <a:gd name="connsiteX1" fmla="*/ 111968 w 1922106"/>
              <a:gd name="connsiteY1" fmla="*/ 2053081 h 2305007"/>
              <a:gd name="connsiteX2" fmla="*/ 121298 w 1922106"/>
              <a:gd name="connsiteY2" fmla="*/ 2015758 h 2305007"/>
              <a:gd name="connsiteX3" fmla="*/ 158621 w 1922106"/>
              <a:gd name="connsiteY3" fmla="*/ 1969105 h 2305007"/>
              <a:gd name="connsiteX4" fmla="*/ 205274 w 1922106"/>
              <a:gd name="connsiteY4" fmla="*/ 1903791 h 2305007"/>
              <a:gd name="connsiteX5" fmla="*/ 251927 w 1922106"/>
              <a:gd name="connsiteY5" fmla="*/ 1819815 h 2305007"/>
              <a:gd name="connsiteX6" fmla="*/ 289249 w 1922106"/>
              <a:gd name="connsiteY6" fmla="*/ 1773162 h 2305007"/>
              <a:gd name="connsiteX7" fmla="*/ 410547 w 1922106"/>
              <a:gd name="connsiteY7" fmla="*/ 1735840 h 2305007"/>
              <a:gd name="connsiteX8" fmla="*/ 494523 w 1922106"/>
              <a:gd name="connsiteY8" fmla="*/ 1707848 h 2305007"/>
              <a:gd name="connsiteX9" fmla="*/ 569168 w 1922106"/>
              <a:gd name="connsiteY9" fmla="*/ 1651864 h 2305007"/>
              <a:gd name="connsiteX10" fmla="*/ 615821 w 1922106"/>
              <a:gd name="connsiteY10" fmla="*/ 1623872 h 2305007"/>
              <a:gd name="connsiteX11" fmla="*/ 634482 w 1922106"/>
              <a:gd name="connsiteY11" fmla="*/ 1558558 h 2305007"/>
              <a:gd name="connsiteX12" fmla="*/ 653143 w 1922106"/>
              <a:gd name="connsiteY12" fmla="*/ 1521236 h 2305007"/>
              <a:gd name="connsiteX13" fmla="*/ 690466 w 1922106"/>
              <a:gd name="connsiteY13" fmla="*/ 1390607 h 2305007"/>
              <a:gd name="connsiteX14" fmla="*/ 774441 w 1922106"/>
              <a:gd name="connsiteY14" fmla="*/ 1231987 h 2305007"/>
              <a:gd name="connsiteX15" fmla="*/ 783772 w 1922106"/>
              <a:gd name="connsiteY15" fmla="*/ 1203995 h 2305007"/>
              <a:gd name="connsiteX16" fmla="*/ 849086 w 1922106"/>
              <a:gd name="connsiteY16" fmla="*/ 1176003 h 2305007"/>
              <a:gd name="connsiteX17" fmla="*/ 933062 w 1922106"/>
              <a:gd name="connsiteY17" fmla="*/ 1120019 h 2305007"/>
              <a:gd name="connsiteX18" fmla="*/ 970384 w 1922106"/>
              <a:gd name="connsiteY18" fmla="*/ 1026713 h 2305007"/>
              <a:gd name="connsiteX19" fmla="*/ 1082351 w 1922106"/>
              <a:gd name="connsiteY19" fmla="*/ 896085 h 2305007"/>
              <a:gd name="connsiteX20" fmla="*/ 1147666 w 1922106"/>
              <a:gd name="connsiteY20" fmla="*/ 840101 h 2305007"/>
              <a:gd name="connsiteX21" fmla="*/ 1166327 w 1922106"/>
              <a:gd name="connsiteY21" fmla="*/ 784117 h 2305007"/>
              <a:gd name="connsiteX22" fmla="*/ 1175657 w 1922106"/>
              <a:gd name="connsiteY22" fmla="*/ 746795 h 2305007"/>
              <a:gd name="connsiteX23" fmla="*/ 1194319 w 1922106"/>
              <a:gd name="connsiteY23" fmla="*/ 681481 h 2305007"/>
              <a:gd name="connsiteX24" fmla="*/ 1203649 w 1922106"/>
              <a:gd name="connsiteY24" fmla="*/ 550852 h 2305007"/>
              <a:gd name="connsiteX25" fmla="*/ 1222310 w 1922106"/>
              <a:gd name="connsiteY25" fmla="*/ 504199 h 2305007"/>
              <a:gd name="connsiteX26" fmla="*/ 1231641 w 1922106"/>
              <a:gd name="connsiteY26" fmla="*/ 429554 h 2305007"/>
              <a:gd name="connsiteX27" fmla="*/ 1240972 w 1922106"/>
              <a:gd name="connsiteY27" fmla="*/ 364240 h 2305007"/>
              <a:gd name="connsiteX28" fmla="*/ 1287625 w 1922106"/>
              <a:gd name="connsiteY28" fmla="*/ 242942 h 2305007"/>
              <a:gd name="connsiteX29" fmla="*/ 1380931 w 1922106"/>
              <a:gd name="connsiteY29" fmla="*/ 102983 h 2305007"/>
              <a:gd name="connsiteX30" fmla="*/ 1548882 w 1922106"/>
              <a:gd name="connsiteY30" fmla="*/ 28338 h 2305007"/>
              <a:gd name="connsiteX31" fmla="*/ 1632857 w 1922106"/>
              <a:gd name="connsiteY31" fmla="*/ 19007 h 2305007"/>
              <a:gd name="connsiteX32" fmla="*/ 1707502 w 1922106"/>
              <a:gd name="connsiteY32" fmla="*/ 346 h 2305007"/>
              <a:gd name="connsiteX33" fmla="*/ 1791478 w 1922106"/>
              <a:gd name="connsiteY33" fmla="*/ 9677 h 2305007"/>
              <a:gd name="connsiteX34" fmla="*/ 1838131 w 1922106"/>
              <a:gd name="connsiteY34" fmla="*/ 19007 h 2305007"/>
              <a:gd name="connsiteX35" fmla="*/ 1922106 w 1922106"/>
              <a:gd name="connsiteY35" fmla="*/ 19007 h 230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22106" h="2305007">
                <a:moveTo>
                  <a:pt x="0" y="2305007"/>
                </a:moveTo>
                <a:cubicBezTo>
                  <a:pt x="42415" y="2156563"/>
                  <a:pt x="-5734" y="2309888"/>
                  <a:pt x="111968" y="2053081"/>
                </a:cubicBezTo>
                <a:cubicBezTo>
                  <a:pt x="117311" y="2041423"/>
                  <a:pt x="115070" y="2026968"/>
                  <a:pt x="121298" y="2015758"/>
                </a:cubicBezTo>
                <a:cubicBezTo>
                  <a:pt x="130970" y="1998349"/>
                  <a:pt x="146672" y="1985037"/>
                  <a:pt x="158621" y="1969105"/>
                </a:cubicBezTo>
                <a:cubicBezTo>
                  <a:pt x="174674" y="1947701"/>
                  <a:pt x="189723" y="1925562"/>
                  <a:pt x="205274" y="1903791"/>
                </a:cubicBezTo>
                <a:cubicBezTo>
                  <a:pt x="220253" y="1858850"/>
                  <a:pt x="212438" y="1874112"/>
                  <a:pt x="251927" y="1819815"/>
                </a:cubicBezTo>
                <a:cubicBezTo>
                  <a:pt x="263640" y="1803709"/>
                  <a:pt x="273143" y="1784875"/>
                  <a:pt x="289249" y="1773162"/>
                </a:cubicBezTo>
                <a:cubicBezTo>
                  <a:pt x="327887" y="1745062"/>
                  <a:pt x="366394" y="1743198"/>
                  <a:pt x="410547" y="1735840"/>
                </a:cubicBezTo>
                <a:cubicBezTo>
                  <a:pt x="438539" y="1726509"/>
                  <a:pt x="468446" y="1721654"/>
                  <a:pt x="494523" y="1707848"/>
                </a:cubicBezTo>
                <a:cubicBezTo>
                  <a:pt x="522011" y="1693296"/>
                  <a:pt x="543596" y="1669568"/>
                  <a:pt x="569168" y="1651864"/>
                </a:cubicBezTo>
                <a:cubicBezTo>
                  <a:pt x="584079" y="1641541"/>
                  <a:pt x="600270" y="1633203"/>
                  <a:pt x="615821" y="1623872"/>
                </a:cubicBezTo>
                <a:cubicBezTo>
                  <a:pt x="622041" y="1602101"/>
                  <a:pt x="626744" y="1579837"/>
                  <a:pt x="634482" y="1558558"/>
                </a:cubicBezTo>
                <a:cubicBezTo>
                  <a:pt x="639235" y="1545486"/>
                  <a:pt x="648745" y="1534431"/>
                  <a:pt x="653143" y="1521236"/>
                </a:cubicBezTo>
                <a:cubicBezTo>
                  <a:pt x="667464" y="1478274"/>
                  <a:pt x="672953" y="1432369"/>
                  <a:pt x="690466" y="1390607"/>
                </a:cubicBezTo>
                <a:cubicBezTo>
                  <a:pt x="713602" y="1335436"/>
                  <a:pt x="755522" y="1288743"/>
                  <a:pt x="774441" y="1231987"/>
                </a:cubicBezTo>
                <a:cubicBezTo>
                  <a:pt x="777551" y="1222656"/>
                  <a:pt x="775904" y="1209896"/>
                  <a:pt x="783772" y="1203995"/>
                </a:cubicBezTo>
                <a:cubicBezTo>
                  <a:pt x="802721" y="1189783"/>
                  <a:pt x="828441" y="1187616"/>
                  <a:pt x="849086" y="1176003"/>
                </a:cubicBezTo>
                <a:cubicBezTo>
                  <a:pt x="878408" y="1159509"/>
                  <a:pt x="905070" y="1138680"/>
                  <a:pt x="933062" y="1120019"/>
                </a:cubicBezTo>
                <a:cubicBezTo>
                  <a:pt x="945503" y="1088917"/>
                  <a:pt x="953150" y="1055437"/>
                  <a:pt x="970384" y="1026713"/>
                </a:cubicBezTo>
                <a:cubicBezTo>
                  <a:pt x="991129" y="992138"/>
                  <a:pt x="1045529" y="929560"/>
                  <a:pt x="1082351" y="896085"/>
                </a:cubicBezTo>
                <a:cubicBezTo>
                  <a:pt x="1103569" y="876796"/>
                  <a:pt x="1125894" y="858762"/>
                  <a:pt x="1147666" y="840101"/>
                </a:cubicBezTo>
                <a:cubicBezTo>
                  <a:pt x="1153886" y="821440"/>
                  <a:pt x="1160675" y="802958"/>
                  <a:pt x="1166327" y="784117"/>
                </a:cubicBezTo>
                <a:cubicBezTo>
                  <a:pt x="1170012" y="771834"/>
                  <a:pt x="1172283" y="759167"/>
                  <a:pt x="1175657" y="746795"/>
                </a:cubicBezTo>
                <a:cubicBezTo>
                  <a:pt x="1181615" y="724950"/>
                  <a:pt x="1188098" y="703252"/>
                  <a:pt x="1194319" y="681481"/>
                </a:cubicBezTo>
                <a:cubicBezTo>
                  <a:pt x="1197429" y="637938"/>
                  <a:pt x="1196841" y="593972"/>
                  <a:pt x="1203649" y="550852"/>
                </a:cubicBezTo>
                <a:cubicBezTo>
                  <a:pt x="1206261" y="534308"/>
                  <a:pt x="1218544" y="520519"/>
                  <a:pt x="1222310" y="504199"/>
                </a:cubicBezTo>
                <a:cubicBezTo>
                  <a:pt x="1227948" y="479766"/>
                  <a:pt x="1228327" y="454409"/>
                  <a:pt x="1231641" y="429554"/>
                </a:cubicBezTo>
                <a:cubicBezTo>
                  <a:pt x="1234548" y="407755"/>
                  <a:pt x="1236364" y="385744"/>
                  <a:pt x="1240972" y="364240"/>
                </a:cubicBezTo>
                <a:cubicBezTo>
                  <a:pt x="1250824" y="318264"/>
                  <a:pt x="1262905" y="282874"/>
                  <a:pt x="1287625" y="242942"/>
                </a:cubicBezTo>
                <a:cubicBezTo>
                  <a:pt x="1317138" y="195268"/>
                  <a:pt x="1330781" y="128059"/>
                  <a:pt x="1380931" y="102983"/>
                </a:cubicBezTo>
                <a:cubicBezTo>
                  <a:pt x="1428377" y="79260"/>
                  <a:pt x="1498576" y="41576"/>
                  <a:pt x="1548882" y="28338"/>
                </a:cubicBezTo>
                <a:cubicBezTo>
                  <a:pt x="1576119" y="21170"/>
                  <a:pt x="1604865" y="22117"/>
                  <a:pt x="1632857" y="19007"/>
                </a:cubicBezTo>
                <a:cubicBezTo>
                  <a:pt x="1657739" y="12787"/>
                  <a:pt x="1682011" y="-2486"/>
                  <a:pt x="1707502" y="346"/>
                </a:cubicBezTo>
                <a:cubicBezTo>
                  <a:pt x="1735494" y="3456"/>
                  <a:pt x="1763597" y="5694"/>
                  <a:pt x="1791478" y="9677"/>
                </a:cubicBezTo>
                <a:cubicBezTo>
                  <a:pt x="1807178" y="11920"/>
                  <a:pt x="1822312" y="17877"/>
                  <a:pt x="1838131" y="19007"/>
                </a:cubicBezTo>
                <a:cubicBezTo>
                  <a:pt x="1866052" y="21001"/>
                  <a:pt x="1894114" y="19007"/>
                  <a:pt x="1922106" y="19007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9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D06564-DBEA-BBC7-978A-3112F221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257175"/>
            <a:ext cx="9201150" cy="6227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B808F8-307E-A3E7-A692-8F2C32C8EF9C}"/>
              </a:ext>
            </a:extLst>
          </p:cNvPr>
          <p:cNvSpPr/>
          <p:nvPr/>
        </p:nvSpPr>
        <p:spPr>
          <a:xfrm>
            <a:off x="4629150" y="1552575"/>
            <a:ext cx="1028700" cy="16097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4C770D-3E2A-6D66-F77A-569C814B12E5}"/>
              </a:ext>
            </a:extLst>
          </p:cNvPr>
          <p:cNvSpPr/>
          <p:nvPr/>
        </p:nvSpPr>
        <p:spPr>
          <a:xfrm>
            <a:off x="2892490" y="821094"/>
            <a:ext cx="1408922" cy="2957804"/>
          </a:xfrm>
          <a:custGeom>
            <a:avLst/>
            <a:gdLst>
              <a:gd name="connsiteX0" fmla="*/ 0 w 1408922"/>
              <a:gd name="connsiteY0" fmla="*/ 2603241 h 2957804"/>
              <a:gd name="connsiteX1" fmla="*/ 0 w 1408922"/>
              <a:gd name="connsiteY1" fmla="*/ 2603241 h 2957804"/>
              <a:gd name="connsiteX2" fmla="*/ 345232 w 1408922"/>
              <a:gd name="connsiteY2" fmla="*/ 2304661 h 2957804"/>
              <a:gd name="connsiteX3" fmla="*/ 513183 w 1408922"/>
              <a:gd name="connsiteY3" fmla="*/ 2108718 h 2957804"/>
              <a:gd name="connsiteX4" fmla="*/ 438539 w 1408922"/>
              <a:gd name="connsiteY4" fmla="*/ 1912775 h 2957804"/>
              <a:gd name="connsiteX5" fmla="*/ 410547 w 1408922"/>
              <a:gd name="connsiteY5" fmla="*/ 1856792 h 2957804"/>
              <a:gd name="connsiteX6" fmla="*/ 354563 w 1408922"/>
              <a:gd name="connsiteY6" fmla="*/ 1688841 h 2957804"/>
              <a:gd name="connsiteX7" fmla="*/ 335902 w 1408922"/>
              <a:gd name="connsiteY7" fmla="*/ 1604865 h 2957804"/>
              <a:gd name="connsiteX8" fmla="*/ 317241 w 1408922"/>
              <a:gd name="connsiteY8" fmla="*/ 1427584 h 2957804"/>
              <a:gd name="connsiteX9" fmla="*/ 289249 w 1408922"/>
              <a:gd name="connsiteY9" fmla="*/ 1352939 h 2957804"/>
              <a:gd name="connsiteX10" fmla="*/ 270588 w 1408922"/>
              <a:gd name="connsiteY10" fmla="*/ 1315616 h 2957804"/>
              <a:gd name="connsiteX11" fmla="*/ 251926 w 1408922"/>
              <a:gd name="connsiteY11" fmla="*/ 1296955 h 2957804"/>
              <a:gd name="connsiteX12" fmla="*/ 223934 w 1408922"/>
              <a:gd name="connsiteY12" fmla="*/ 1259633 h 2957804"/>
              <a:gd name="connsiteX13" fmla="*/ 195943 w 1408922"/>
              <a:gd name="connsiteY13" fmla="*/ 1203649 h 2957804"/>
              <a:gd name="connsiteX14" fmla="*/ 214604 w 1408922"/>
              <a:gd name="connsiteY14" fmla="*/ 1035698 h 2957804"/>
              <a:gd name="connsiteX15" fmla="*/ 223934 w 1408922"/>
              <a:gd name="connsiteY15" fmla="*/ 942392 h 2957804"/>
              <a:gd name="connsiteX16" fmla="*/ 242596 w 1408922"/>
              <a:gd name="connsiteY16" fmla="*/ 914400 h 2957804"/>
              <a:gd name="connsiteX17" fmla="*/ 326571 w 1408922"/>
              <a:gd name="connsiteY17" fmla="*/ 737118 h 2957804"/>
              <a:gd name="connsiteX18" fmla="*/ 335902 w 1408922"/>
              <a:gd name="connsiteY18" fmla="*/ 578498 h 2957804"/>
              <a:gd name="connsiteX19" fmla="*/ 345232 w 1408922"/>
              <a:gd name="connsiteY19" fmla="*/ 242596 h 2957804"/>
              <a:gd name="connsiteX20" fmla="*/ 391886 w 1408922"/>
              <a:gd name="connsiteY20" fmla="*/ 93306 h 2957804"/>
              <a:gd name="connsiteX21" fmla="*/ 429208 w 1408922"/>
              <a:gd name="connsiteY21" fmla="*/ 83975 h 2957804"/>
              <a:gd name="connsiteX22" fmla="*/ 653143 w 1408922"/>
              <a:gd name="connsiteY22" fmla="*/ 55984 h 2957804"/>
              <a:gd name="connsiteX23" fmla="*/ 718457 w 1408922"/>
              <a:gd name="connsiteY23" fmla="*/ 46653 h 2957804"/>
              <a:gd name="connsiteX24" fmla="*/ 811763 w 1408922"/>
              <a:gd name="connsiteY24" fmla="*/ 27992 h 2957804"/>
              <a:gd name="connsiteX25" fmla="*/ 1045028 w 1408922"/>
              <a:gd name="connsiteY25" fmla="*/ 9330 h 2957804"/>
              <a:gd name="connsiteX26" fmla="*/ 1138334 w 1408922"/>
              <a:gd name="connsiteY26" fmla="*/ 0 h 2957804"/>
              <a:gd name="connsiteX27" fmla="*/ 1315616 w 1408922"/>
              <a:gd name="connsiteY27" fmla="*/ 27992 h 2957804"/>
              <a:gd name="connsiteX28" fmla="*/ 1362269 w 1408922"/>
              <a:gd name="connsiteY28" fmla="*/ 93306 h 2957804"/>
              <a:gd name="connsiteX29" fmla="*/ 1371600 w 1408922"/>
              <a:gd name="connsiteY29" fmla="*/ 130628 h 2957804"/>
              <a:gd name="connsiteX30" fmla="*/ 1399592 w 1408922"/>
              <a:gd name="connsiteY30" fmla="*/ 195943 h 2957804"/>
              <a:gd name="connsiteX31" fmla="*/ 1408922 w 1408922"/>
              <a:gd name="connsiteY31" fmla="*/ 251926 h 2957804"/>
              <a:gd name="connsiteX32" fmla="*/ 1399592 w 1408922"/>
              <a:gd name="connsiteY32" fmla="*/ 354563 h 2957804"/>
              <a:gd name="connsiteX33" fmla="*/ 1362269 w 1408922"/>
              <a:gd name="connsiteY33" fmla="*/ 419877 h 2957804"/>
              <a:gd name="connsiteX34" fmla="*/ 1166326 w 1408922"/>
              <a:gd name="connsiteY34" fmla="*/ 597159 h 2957804"/>
              <a:gd name="connsiteX35" fmla="*/ 1082351 w 1408922"/>
              <a:gd name="connsiteY35" fmla="*/ 653143 h 2957804"/>
              <a:gd name="connsiteX36" fmla="*/ 979714 w 1408922"/>
              <a:gd name="connsiteY36" fmla="*/ 755779 h 2957804"/>
              <a:gd name="connsiteX37" fmla="*/ 905069 w 1408922"/>
              <a:gd name="connsiteY37" fmla="*/ 830424 h 2957804"/>
              <a:gd name="connsiteX38" fmla="*/ 895739 w 1408922"/>
              <a:gd name="connsiteY38" fmla="*/ 1017037 h 2957804"/>
              <a:gd name="connsiteX39" fmla="*/ 905069 w 1408922"/>
              <a:gd name="connsiteY39" fmla="*/ 1082351 h 2957804"/>
              <a:gd name="connsiteX40" fmla="*/ 933061 w 1408922"/>
              <a:gd name="connsiteY40" fmla="*/ 1231641 h 2957804"/>
              <a:gd name="connsiteX41" fmla="*/ 979714 w 1408922"/>
              <a:gd name="connsiteY41" fmla="*/ 1399592 h 2957804"/>
              <a:gd name="connsiteX42" fmla="*/ 951722 w 1408922"/>
              <a:gd name="connsiteY42" fmla="*/ 1623526 h 2957804"/>
              <a:gd name="connsiteX43" fmla="*/ 877077 w 1408922"/>
              <a:gd name="connsiteY43" fmla="*/ 1810139 h 2957804"/>
              <a:gd name="connsiteX44" fmla="*/ 802432 w 1408922"/>
              <a:gd name="connsiteY44" fmla="*/ 2136710 h 2957804"/>
              <a:gd name="connsiteX45" fmla="*/ 821094 w 1408922"/>
              <a:gd name="connsiteY45" fmla="*/ 2304661 h 2957804"/>
              <a:gd name="connsiteX46" fmla="*/ 849086 w 1408922"/>
              <a:gd name="connsiteY46" fmla="*/ 2397967 h 2957804"/>
              <a:gd name="connsiteX47" fmla="*/ 877077 w 1408922"/>
              <a:gd name="connsiteY47" fmla="*/ 2453951 h 2957804"/>
              <a:gd name="connsiteX48" fmla="*/ 942392 w 1408922"/>
              <a:gd name="connsiteY48" fmla="*/ 2500604 h 2957804"/>
              <a:gd name="connsiteX49" fmla="*/ 998375 w 1408922"/>
              <a:gd name="connsiteY49" fmla="*/ 2575249 h 2957804"/>
              <a:gd name="connsiteX50" fmla="*/ 1045028 w 1408922"/>
              <a:gd name="connsiteY50" fmla="*/ 2640563 h 2957804"/>
              <a:gd name="connsiteX51" fmla="*/ 1035698 w 1408922"/>
              <a:gd name="connsiteY51" fmla="*/ 2789853 h 2957804"/>
              <a:gd name="connsiteX52" fmla="*/ 867747 w 1408922"/>
              <a:gd name="connsiteY52" fmla="*/ 2948473 h 2957804"/>
              <a:gd name="connsiteX53" fmla="*/ 765110 w 1408922"/>
              <a:gd name="connsiteY53" fmla="*/ 2957804 h 2957804"/>
              <a:gd name="connsiteX54" fmla="*/ 541175 w 1408922"/>
              <a:gd name="connsiteY54" fmla="*/ 2864498 h 2957804"/>
              <a:gd name="connsiteX55" fmla="*/ 438539 w 1408922"/>
              <a:gd name="connsiteY55" fmla="*/ 2771192 h 2957804"/>
              <a:gd name="connsiteX56" fmla="*/ 391886 w 1408922"/>
              <a:gd name="connsiteY56" fmla="*/ 2715208 h 2957804"/>
              <a:gd name="connsiteX57" fmla="*/ 307910 w 1408922"/>
              <a:gd name="connsiteY57" fmla="*/ 2696547 h 2957804"/>
              <a:gd name="connsiteX58" fmla="*/ 177281 w 1408922"/>
              <a:gd name="connsiteY58" fmla="*/ 2649894 h 2957804"/>
              <a:gd name="connsiteX59" fmla="*/ 130628 w 1408922"/>
              <a:gd name="connsiteY59" fmla="*/ 2612571 h 2957804"/>
              <a:gd name="connsiteX60" fmla="*/ 46653 w 1408922"/>
              <a:gd name="connsiteY60" fmla="*/ 2575249 h 2957804"/>
              <a:gd name="connsiteX61" fmla="*/ 46653 w 1408922"/>
              <a:gd name="connsiteY61" fmla="*/ 2575249 h 2957804"/>
              <a:gd name="connsiteX62" fmla="*/ 46653 w 1408922"/>
              <a:gd name="connsiteY62" fmla="*/ 2537926 h 295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08922" h="2957804">
                <a:moveTo>
                  <a:pt x="0" y="2603241"/>
                </a:moveTo>
                <a:lnTo>
                  <a:pt x="0" y="2603241"/>
                </a:lnTo>
                <a:cubicBezTo>
                  <a:pt x="115077" y="2503714"/>
                  <a:pt x="234502" y="2409003"/>
                  <a:pt x="345232" y="2304661"/>
                </a:cubicBezTo>
                <a:cubicBezTo>
                  <a:pt x="422095" y="2232232"/>
                  <a:pt x="459070" y="2180872"/>
                  <a:pt x="513183" y="2108718"/>
                </a:cubicBezTo>
                <a:cubicBezTo>
                  <a:pt x="531846" y="1978082"/>
                  <a:pt x="529673" y="2095039"/>
                  <a:pt x="438539" y="1912775"/>
                </a:cubicBezTo>
                <a:cubicBezTo>
                  <a:pt x="429208" y="1894114"/>
                  <a:pt x="418766" y="1875969"/>
                  <a:pt x="410547" y="1856792"/>
                </a:cubicBezTo>
                <a:cubicBezTo>
                  <a:pt x="389384" y="1807413"/>
                  <a:pt x="367914" y="1739575"/>
                  <a:pt x="354563" y="1688841"/>
                </a:cubicBezTo>
                <a:cubicBezTo>
                  <a:pt x="347265" y="1661110"/>
                  <a:pt x="342122" y="1632857"/>
                  <a:pt x="335902" y="1604865"/>
                </a:cubicBezTo>
                <a:cubicBezTo>
                  <a:pt x="334145" y="1582024"/>
                  <a:pt x="329027" y="1468836"/>
                  <a:pt x="317241" y="1427584"/>
                </a:cubicBezTo>
                <a:cubicBezTo>
                  <a:pt x="309941" y="1402033"/>
                  <a:pt x="299470" y="1377469"/>
                  <a:pt x="289249" y="1352939"/>
                </a:cubicBezTo>
                <a:cubicBezTo>
                  <a:pt x="283899" y="1340100"/>
                  <a:pt x="278304" y="1327189"/>
                  <a:pt x="270588" y="1315616"/>
                </a:cubicBezTo>
                <a:cubicBezTo>
                  <a:pt x="265708" y="1308296"/>
                  <a:pt x="257558" y="1303713"/>
                  <a:pt x="251926" y="1296955"/>
                </a:cubicBezTo>
                <a:cubicBezTo>
                  <a:pt x="241970" y="1285009"/>
                  <a:pt x="231935" y="1272968"/>
                  <a:pt x="223934" y="1259633"/>
                </a:cubicBezTo>
                <a:cubicBezTo>
                  <a:pt x="213200" y="1241742"/>
                  <a:pt x="205273" y="1222310"/>
                  <a:pt x="195943" y="1203649"/>
                </a:cubicBezTo>
                <a:cubicBezTo>
                  <a:pt x="202163" y="1147665"/>
                  <a:pt x="208603" y="1091706"/>
                  <a:pt x="214604" y="1035698"/>
                </a:cubicBezTo>
                <a:cubicBezTo>
                  <a:pt x="217934" y="1004619"/>
                  <a:pt x="216906" y="972849"/>
                  <a:pt x="223934" y="942392"/>
                </a:cubicBezTo>
                <a:cubicBezTo>
                  <a:pt x="226456" y="931465"/>
                  <a:pt x="237032" y="924137"/>
                  <a:pt x="242596" y="914400"/>
                </a:cubicBezTo>
                <a:cubicBezTo>
                  <a:pt x="305056" y="805095"/>
                  <a:pt x="289156" y="836891"/>
                  <a:pt x="326571" y="737118"/>
                </a:cubicBezTo>
                <a:cubicBezTo>
                  <a:pt x="329681" y="684245"/>
                  <a:pt x="333905" y="631425"/>
                  <a:pt x="335902" y="578498"/>
                </a:cubicBezTo>
                <a:cubicBezTo>
                  <a:pt x="340126" y="466567"/>
                  <a:pt x="337942" y="354369"/>
                  <a:pt x="345232" y="242596"/>
                </a:cubicBezTo>
                <a:cubicBezTo>
                  <a:pt x="347108" y="213826"/>
                  <a:pt x="363443" y="121750"/>
                  <a:pt x="391886" y="93306"/>
                </a:cubicBezTo>
                <a:cubicBezTo>
                  <a:pt x="400954" y="84238"/>
                  <a:pt x="416669" y="86662"/>
                  <a:pt x="429208" y="83975"/>
                </a:cubicBezTo>
                <a:cubicBezTo>
                  <a:pt x="551706" y="57725"/>
                  <a:pt x="509615" y="66235"/>
                  <a:pt x="653143" y="55984"/>
                </a:cubicBezTo>
                <a:cubicBezTo>
                  <a:pt x="674914" y="52874"/>
                  <a:pt x="696819" y="50587"/>
                  <a:pt x="718457" y="46653"/>
                </a:cubicBezTo>
                <a:cubicBezTo>
                  <a:pt x="780546" y="35364"/>
                  <a:pt x="733669" y="35550"/>
                  <a:pt x="811763" y="27992"/>
                </a:cubicBezTo>
                <a:cubicBezTo>
                  <a:pt x="889404" y="20478"/>
                  <a:pt x="967310" y="15992"/>
                  <a:pt x="1045028" y="9330"/>
                </a:cubicBezTo>
                <a:cubicBezTo>
                  <a:pt x="1076171" y="6661"/>
                  <a:pt x="1107232" y="3110"/>
                  <a:pt x="1138334" y="0"/>
                </a:cubicBezTo>
                <a:cubicBezTo>
                  <a:pt x="1148551" y="730"/>
                  <a:pt x="1281041" y="-3126"/>
                  <a:pt x="1315616" y="27992"/>
                </a:cubicBezTo>
                <a:cubicBezTo>
                  <a:pt x="1335503" y="45890"/>
                  <a:pt x="1346718" y="71535"/>
                  <a:pt x="1362269" y="93306"/>
                </a:cubicBezTo>
                <a:cubicBezTo>
                  <a:pt x="1365379" y="105747"/>
                  <a:pt x="1367218" y="118576"/>
                  <a:pt x="1371600" y="130628"/>
                </a:cubicBezTo>
                <a:cubicBezTo>
                  <a:pt x="1379695" y="152889"/>
                  <a:pt x="1392626" y="173304"/>
                  <a:pt x="1399592" y="195943"/>
                </a:cubicBezTo>
                <a:cubicBezTo>
                  <a:pt x="1405156" y="214025"/>
                  <a:pt x="1405812" y="233265"/>
                  <a:pt x="1408922" y="251926"/>
                </a:cubicBezTo>
                <a:cubicBezTo>
                  <a:pt x="1405812" y="286138"/>
                  <a:pt x="1408786" y="321463"/>
                  <a:pt x="1399592" y="354563"/>
                </a:cubicBezTo>
                <a:cubicBezTo>
                  <a:pt x="1392881" y="378723"/>
                  <a:pt x="1377098" y="399656"/>
                  <a:pt x="1362269" y="419877"/>
                </a:cubicBezTo>
                <a:cubicBezTo>
                  <a:pt x="1308701" y="492924"/>
                  <a:pt x="1242202" y="546574"/>
                  <a:pt x="1166326" y="597159"/>
                </a:cubicBezTo>
                <a:cubicBezTo>
                  <a:pt x="1138334" y="615820"/>
                  <a:pt x="1107984" y="631355"/>
                  <a:pt x="1082351" y="653143"/>
                </a:cubicBezTo>
                <a:cubicBezTo>
                  <a:pt x="1045486" y="684478"/>
                  <a:pt x="1015169" y="722857"/>
                  <a:pt x="979714" y="755779"/>
                </a:cubicBezTo>
                <a:cubicBezTo>
                  <a:pt x="885002" y="843726"/>
                  <a:pt x="1059645" y="644934"/>
                  <a:pt x="905069" y="830424"/>
                </a:cubicBezTo>
                <a:cubicBezTo>
                  <a:pt x="901959" y="892628"/>
                  <a:pt x="895739" y="954755"/>
                  <a:pt x="895739" y="1017037"/>
                </a:cubicBezTo>
                <a:cubicBezTo>
                  <a:pt x="895739" y="1039029"/>
                  <a:pt x="901301" y="1060684"/>
                  <a:pt x="905069" y="1082351"/>
                </a:cubicBezTo>
                <a:cubicBezTo>
                  <a:pt x="913744" y="1132233"/>
                  <a:pt x="924737" y="1181699"/>
                  <a:pt x="933061" y="1231641"/>
                </a:cubicBezTo>
                <a:cubicBezTo>
                  <a:pt x="954253" y="1358789"/>
                  <a:pt x="922785" y="1257269"/>
                  <a:pt x="979714" y="1399592"/>
                </a:cubicBezTo>
                <a:cubicBezTo>
                  <a:pt x="974687" y="1475001"/>
                  <a:pt x="976717" y="1551041"/>
                  <a:pt x="951722" y="1623526"/>
                </a:cubicBezTo>
                <a:cubicBezTo>
                  <a:pt x="929882" y="1686862"/>
                  <a:pt x="897060" y="1746193"/>
                  <a:pt x="877077" y="1810139"/>
                </a:cubicBezTo>
                <a:cubicBezTo>
                  <a:pt x="821304" y="1988614"/>
                  <a:pt x="820814" y="2008041"/>
                  <a:pt x="802432" y="2136710"/>
                </a:cubicBezTo>
                <a:cubicBezTo>
                  <a:pt x="804724" y="2161925"/>
                  <a:pt x="812685" y="2268924"/>
                  <a:pt x="821094" y="2304661"/>
                </a:cubicBezTo>
                <a:cubicBezTo>
                  <a:pt x="828531" y="2336269"/>
                  <a:pt x="837685" y="2367563"/>
                  <a:pt x="849086" y="2397967"/>
                </a:cubicBezTo>
                <a:cubicBezTo>
                  <a:pt x="856412" y="2417502"/>
                  <a:pt x="863042" y="2438513"/>
                  <a:pt x="877077" y="2453951"/>
                </a:cubicBezTo>
                <a:cubicBezTo>
                  <a:pt x="895074" y="2473748"/>
                  <a:pt x="923473" y="2481685"/>
                  <a:pt x="942392" y="2500604"/>
                </a:cubicBezTo>
                <a:cubicBezTo>
                  <a:pt x="964384" y="2522596"/>
                  <a:pt x="978946" y="2550962"/>
                  <a:pt x="998375" y="2575249"/>
                </a:cubicBezTo>
                <a:cubicBezTo>
                  <a:pt x="1048754" y="2638223"/>
                  <a:pt x="973563" y="2521451"/>
                  <a:pt x="1045028" y="2640563"/>
                </a:cubicBezTo>
                <a:cubicBezTo>
                  <a:pt x="1041918" y="2690326"/>
                  <a:pt x="1045867" y="2741041"/>
                  <a:pt x="1035698" y="2789853"/>
                </a:cubicBezTo>
                <a:cubicBezTo>
                  <a:pt x="1020885" y="2860958"/>
                  <a:pt x="936814" y="2942194"/>
                  <a:pt x="867747" y="2948473"/>
                </a:cubicBezTo>
                <a:lnTo>
                  <a:pt x="765110" y="2957804"/>
                </a:lnTo>
                <a:cubicBezTo>
                  <a:pt x="664368" y="2924223"/>
                  <a:pt x="612630" y="2923344"/>
                  <a:pt x="541175" y="2864498"/>
                </a:cubicBezTo>
                <a:cubicBezTo>
                  <a:pt x="505484" y="2835105"/>
                  <a:pt x="471233" y="2803886"/>
                  <a:pt x="438539" y="2771192"/>
                </a:cubicBezTo>
                <a:cubicBezTo>
                  <a:pt x="421362" y="2754015"/>
                  <a:pt x="412977" y="2727260"/>
                  <a:pt x="391886" y="2715208"/>
                </a:cubicBezTo>
                <a:cubicBezTo>
                  <a:pt x="366989" y="2700981"/>
                  <a:pt x="335641" y="2703845"/>
                  <a:pt x="307910" y="2696547"/>
                </a:cubicBezTo>
                <a:cubicBezTo>
                  <a:pt x="217870" y="2672852"/>
                  <a:pt x="236542" y="2679523"/>
                  <a:pt x="177281" y="2649894"/>
                </a:cubicBezTo>
                <a:cubicBezTo>
                  <a:pt x="137760" y="2610372"/>
                  <a:pt x="157553" y="2612571"/>
                  <a:pt x="130628" y="2612571"/>
                </a:cubicBezTo>
                <a:lnTo>
                  <a:pt x="46653" y="2575249"/>
                </a:lnTo>
                <a:lnTo>
                  <a:pt x="46653" y="2575249"/>
                </a:lnTo>
                <a:lnTo>
                  <a:pt x="46653" y="2537926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782DD2-2D34-337A-2018-FFA76BEA6C2A}"/>
              </a:ext>
            </a:extLst>
          </p:cNvPr>
          <p:cNvSpPr/>
          <p:nvPr/>
        </p:nvSpPr>
        <p:spPr>
          <a:xfrm>
            <a:off x="2808514" y="1035352"/>
            <a:ext cx="1922106" cy="2305007"/>
          </a:xfrm>
          <a:custGeom>
            <a:avLst/>
            <a:gdLst>
              <a:gd name="connsiteX0" fmla="*/ 0 w 1922106"/>
              <a:gd name="connsiteY0" fmla="*/ 2305007 h 2305007"/>
              <a:gd name="connsiteX1" fmla="*/ 111968 w 1922106"/>
              <a:gd name="connsiteY1" fmla="*/ 2053081 h 2305007"/>
              <a:gd name="connsiteX2" fmla="*/ 121298 w 1922106"/>
              <a:gd name="connsiteY2" fmla="*/ 2015758 h 2305007"/>
              <a:gd name="connsiteX3" fmla="*/ 158621 w 1922106"/>
              <a:gd name="connsiteY3" fmla="*/ 1969105 h 2305007"/>
              <a:gd name="connsiteX4" fmla="*/ 205274 w 1922106"/>
              <a:gd name="connsiteY4" fmla="*/ 1903791 h 2305007"/>
              <a:gd name="connsiteX5" fmla="*/ 251927 w 1922106"/>
              <a:gd name="connsiteY5" fmla="*/ 1819815 h 2305007"/>
              <a:gd name="connsiteX6" fmla="*/ 289249 w 1922106"/>
              <a:gd name="connsiteY6" fmla="*/ 1773162 h 2305007"/>
              <a:gd name="connsiteX7" fmla="*/ 410547 w 1922106"/>
              <a:gd name="connsiteY7" fmla="*/ 1735840 h 2305007"/>
              <a:gd name="connsiteX8" fmla="*/ 494523 w 1922106"/>
              <a:gd name="connsiteY8" fmla="*/ 1707848 h 2305007"/>
              <a:gd name="connsiteX9" fmla="*/ 569168 w 1922106"/>
              <a:gd name="connsiteY9" fmla="*/ 1651864 h 2305007"/>
              <a:gd name="connsiteX10" fmla="*/ 615821 w 1922106"/>
              <a:gd name="connsiteY10" fmla="*/ 1623872 h 2305007"/>
              <a:gd name="connsiteX11" fmla="*/ 634482 w 1922106"/>
              <a:gd name="connsiteY11" fmla="*/ 1558558 h 2305007"/>
              <a:gd name="connsiteX12" fmla="*/ 653143 w 1922106"/>
              <a:gd name="connsiteY12" fmla="*/ 1521236 h 2305007"/>
              <a:gd name="connsiteX13" fmla="*/ 690466 w 1922106"/>
              <a:gd name="connsiteY13" fmla="*/ 1390607 h 2305007"/>
              <a:gd name="connsiteX14" fmla="*/ 774441 w 1922106"/>
              <a:gd name="connsiteY14" fmla="*/ 1231987 h 2305007"/>
              <a:gd name="connsiteX15" fmla="*/ 783772 w 1922106"/>
              <a:gd name="connsiteY15" fmla="*/ 1203995 h 2305007"/>
              <a:gd name="connsiteX16" fmla="*/ 849086 w 1922106"/>
              <a:gd name="connsiteY16" fmla="*/ 1176003 h 2305007"/>
              <a:gd name="connsiteX17" fmla="*/ 933062 w 1922106"/>
              <a:gd name="connsiteY17" fmla="*/ 1120019 h 2305007"/>
              <a:gd name="connsiteX18" fmla="*/ 970384 w 1922106"/>
              <a:gd name="connsiteY18" fmla="*/ 1026713 h 2305007"/>
              <a:gd name="connsiteX19" fmla="*/ 1082351 w 1922106"/>
              <a:gd name="connsiteY19" fmla="*/ 896085 h 2305007"/>
              <a:gd name="connsiteX20" fmla="*/ 1147666 w 1922106"/>
              <a:gd name="connsiteY20" fmla="*/ 840101 h 2305007"/>
              <a:gd name="connsiteX21" fmla="*/ 1166327 w 1922106"/>
              <a:gd name="connsiteY21" fmla="*/ 784117 h 2305007"/>
              <a:gd name="connsiteX22" fmla="*/ 1175657 w 1922106"/>
              <a:gd name="connsiteY22" fmla="*/ 746795 h 2305007"/>
              <a:gd name="connsiteX23" fmla="*/ 1194319 w 1922106"/>
              <a:gd name="connsiteY23" fmla="*/ 681481 h 2305007"/>
              <a:gd name="connsiteX24" fmla="*/ 1203649 w 1922106"/>
              <a:gd name="connsiteY24" fmla="*/ 550852 h 2305007"/>
              <a:gd name="connsiteX25" fmla="*/ 1222310 w 1922106"/>
              <a:gd name="connsiteY25" fmla="*/ 504199 h 2305007"/>
              <a:gd name="connsiteX26" fmla="*/ 1231641 w 1922106"/>
              <a:gd name="connsiteY26" fmla="*/ 429554 h 2305007"/>
              <a:gd name="connsiteX27" fmla="*/ 1240972 w 1922106"/>
              <a:gd name="connsiteY27" fmla="*/ 364240 h 2305007"/>
              <a:gd name="connsiteX28" fmla="*/ 1287625 w 1922106"/>
              <a:gd name="connsiteY28" fmla="*/ 242942 h 2305007"/>
              <a:gd name="connsiteX29" fmla="*/ 1380931 w 1922106"/>
              <a:gd name="connsiteY29" fmla="*/ 102983 h 2305007"/>
              <a:gd name="connsiteX30" fmla="*/ 1548882 w 1922106"/>
              <a:gd name="connsiteY30" fmla="*/ 28338 h 2305007"/>
              <a:gd name="connsiteX31" fmla="*/ 1632857 w 1922106"/>
              <a:gd name="connsiteY31" fmla="*/ 19007 h 2305007"/>
              <a:gd name="connsiteX32" fmla="*/ 1707502 w 1922106"/>
              <a:gd name="connsiteY32" fmla="*/ 346 h 2305007"/>
              <a:gd name="connsiteX33" fmla="*/ 1791478 w 1922106"/>
              <a:gd name="connsiteY33" fmla="*/ 9677 h 2305007"/>
              <a:gd name="connsiteX34" fmla="*/ 1838131 w 1922106"/>
              <a:gd name="connsiteY34" fmla="*/ 19007 h 2305007"/>
              <a:gd name="connsiteX35" fmla="*/ 1922106 w 1922106"/>
              <a:gd name="connsiteY35" fmla="*/ 19007 h 230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22106" h="2305007">
                <a:moveTo>
                  <a:pt x="0" y="2305007"/>
                </a:moveTo>
                <a:cubicBezTo>
                  <a:pt x="42415" y="2156563"/>
                  <a:pt x="-5734" y="2309888"/>
                  <a:pt x="111968" y="2053081"/>
                </a:cubicBezTo>
                <a:cubicBezTo>
                  <a:pt x="117311" y="2041423"/>
                  <a:pt x="115070" y="2026968"/>
                  <a:pt x="121298" y="2015758"/>
                </a:cubicBezTo>
                <a:cubicBezTo>
                  <a:pt x="130970" y="1998349"/>
                  <a:pt x="146672" y="1985037"/>
                  <a:pt x="158621" y="1969105"/>
                </a:cubicBezTo>
                <a:cubicBezTo>
                  <a:pt x="174674" y="1947701"/>
                  <a:pt x="189723" y="1925562"/>
                  <a:pt x="205274" y="1903791"/>
                </a:cubicBezTo>
                <a:cubicBezTo>
                  <a:pt x="220253" y="1858850"/>
                  <a:pt x="212438" y="1874112"/>
                  <a:pt x="251927" y="1819815"/>
                </a:cubicBezTo>
                <a:cubicBezTo>
                  <a:pt x="263640" y="1803709"/>
                  <a:pt x="273143" y="1784875"/>
                  <a:pt x="289249" y="1773162"/>
                </a:cubicBezTo>
                <a:cubicBezTo>
                  <a:pt x="327887" y="1745062"/>
                  <a:pt x="366394" y="1743198"/>
                  <a:pt x="410547" y="1735840"/>
                </a:cubicBezTo>
                <a:cubicBezTo>
                  <a:pt x="438539" y="1726509"/>
                  <a:pt x="468446" y="1721654"/>
                  <a:pt x="494523" y="1707848"/>
                </a:cubicBezTo>
                <a:cubicBezTo>
                  <a:pt x="522011" y="1693296"/>
                  <a:pt x="543596" y="1669568"/>
                  <a:pt x="569168" y="1651864"/>
                </a:cubicBezTo>
                <a:cubicBezTo>
                  <a:pt x="584079" y="1641541"/>
                  <a:pt x="600270" y="1633203"/>
                  <a:pt x="615821" y="1623872"/>
                </a:cubicBezTo>
                <a:cubicBezTo>
                  <a:pt x="622041" y="1602101"/>
                  <a:pt x="626744" y="1579837"/>
                  <a:pt x="634482" y="1558558"/>
                </a:cubicBezTo>
                <a:cubicBezTo>
                  <a:pt x="639235" y="1545486"/>
                  <a:pt x="648745" y="1534431"/>
                  <a:pt x="653143" y="1521236"/>
                </a:cubicBezTo>
                <a:cubicBezTo>
                  <a:pt x="667464" y="1478274"/>
                  <a:pt x="672953" y="1432369"/>
                  <a:pt x="690466" y="1390607"/>
                </a:cubicBezTo>
                <a:cubicBezTo>
                  <a:pt x="713602" y="1335436"/>
                  <a:pt x="755522" y="1288743"/>
                  <a:pt x="774441" y="1231987"/>
                </a:cubicBezTo>
                <a:cubicBezTo>
                  <a:pt x="777551" y="1222656"/>
                  <a:pt x="775904" y="1209896"/>
                  <a:pt x="783772" y="1203995"/>
                </a:cubicBezTo>
                <a:cubicBezTo>
                  <a:pt x="802721" y="1189783"/>
                  <a:pt x="828441" y="1187616"/>
                  <a:pt x="849086" y="1176003"/>
                </a:cubicBezTo>
                <a:cubicBezTo>
                  <a:pt x="878408" y="1159509"/>
                  <a:pt x="905070" y="1138680"/>
                  <a:pt x="933062" y="1120019"/>
                </a:cubicBezTo>
                <a:cubicBezTo>
                  <a:pt x="945503" y="1088917"/>
                  <a:pt x="953150" y="1055437"/>
                  <a:pt x="970384" y="1026713"/>
                </a:cubicBezTo>
                <a:cubicBezTo>
                  <a:pt x="991129" y="992138"/>
                  <a:pt x="1045529" y="929560"/>
                  <a:pt x="1082351" y="896085"/>
                </a:cubicBezTo>
                <a:cubicBezTo>
                  <a:pt x="1103569" y="876796"/>
                  <a:pt x="1125894" y="858762"/>
                  <a:pt x="1147666" y="840101"/>
                </a:cubicBezTo>
                <a:cubicBezTo>
                  <a:pt x="1153886" y="821440"/>
                  <a:pt x="1160675" y="802958"/>
                  <a:pt x="1166327" y="784117"/>
                </a:cubicBezTo>
                <a:cubicBezTo>
                  <a:pt x="1170012" y="771834"/>
                  <a:pt x="1172283" y="759167"/>
                  <a:pt x="1175657" y="746795"/>
                </a:cubicBezTo>
                <a:cubicBezTo>
                  <a:pt x="1181615" y="724950"/>
                  <a:pt x="1188098" y="703252"/>
                  <a:pt x="1194319" y="681481"/>
                </a:cubicBezTo>
                <a:cubicBezTo>
                  <a:pt x="1197429" y="637938"/>
                  <a:pt x="1196841" y="593972"/>
                  <a:pt x="1203649" y="550852"/>
                </a:cubicBezTo>
                <a:cubicBezTo>
                  <a:pt x="1206261" y="534308"/>
                  <a:pt x="1218544" y="520519"/>
                  <a:pt x="1222310" y="504199"/>
                </a:cubicBezTo>
                <a:cubicBezTo>
                  <a:pt x="1227948" y="479766"/>
                  <a:pt x="1228327" y="454409"/>
                  <a:pt x="1231641" y="429554"/>
                </a:cubicBezTo>
                <a:cubicBezTo>
                  <a:pt x="1234548" y="407755"/>
                  <a:pt x="1236364" y="385744"/>
                  <a:pt x="1240972" y="364240"/>
                </a:cubicBezTo>
                <a:cubicBezTo>
                  <a:pt x="1250824" y="318264"/>
                  <a:pt x="1262905" y="282874"/>
                  <a:pt x="1287625" y="242942"/>
                </a:cubicBezTo>
                <a:cubicBezTo>
                  <a:pt x="1317138" y="195268"/>
                  <a:pt x="1330781" y="128059"/>
                  <a:pt x="1380931" y="102983"/>
                </a:cubicBezTo>
                <a:cubicBezTo>
                  <a:pt x="1428377" y="79260"/>
                  <a:pt x="1498576" y="41576"/>
                  <a:pt x="1548882" y="28338"/>
                </a:cubicBezTo>
                <a:cubicBezTo>
                  <a:pt x="1576119" y="21170"/>
                  <a:pt x="1604865" y="22117"/>
                  <a:pt x="1632857" y="19007"/>
                </a:cubicBezTo>
                <a:cubicBezTo>
                  <a:pt x="1657739" y="12787"/>
                  <a:pt x="1682011" y="-2486"/>
                  <a:pt x="1707502" y="346"/>
                </a:cubicBezTo>
                <a:cubicBezTo>
                  <a:pt x="1735494" y="3456"/>
                  <a:pt x="1763597" y="5694"/>
                  <a:pt x="1791478" y="9677"/>
                </a:cubicBezTo>
                <a:cubicBezTo>
                  <a:pt x="1807178" y="11920"/>
                  <a:pt x="1822312" y="17877"/>
                  <a:pt x="1838131" y="19007"/>
                </a:cubicBezTo>
                <a:cubicBezTo>
                  <a:pt x="1866052" y="21001"/>
                  <a:pt x="1894114" y="19007"/>
                  <a:pt x="1922106" y="19007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4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tree, dry&#10;&#10;Description automatically generated">
            <a:extLst>
              <a:ext uri="{FF2B5EF4-FFF2-40B4-BE49-F238E27FC236}">
                <a16:creationId xmlns:a16="http://schemas.microsoft.com/office/drawing/2014/main" id="{5FBDD281-A7C7-EB68-BC0A-F6C3C897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09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D06564-DBEA-BBC7-978A-3112F221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257175"/>
            <a:ext cx="9201150" cy="6227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B808F8-307E-A3E7-A692-8F2C32C8EF9C}"/>
              </a:ext>
            </a:extLst>
          </p:cNvPr>
          <p:cNvSpPr/>
          <p:nvPr/>
        </p:nvSpPr>
        <p:spPr>
          <a:xfrm>
            <a:off x="4629150" y="1552575"/>
            <a:ext cx="1028700" cy="16097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4C770D-3E2A-6D66-F77A-569C814B12E5}"/>
              </a:ext>
            </a:extLst>
          </p:cNvPr>
          <p:cNvSpPr/>
          <p:nvPr/>
        </p:nvSpPr>
        <p:spPr>
          <a:xfrm>
            <a:off x="2892490" y="821094"/>
            <a:ext cx="1408922" cy="2957804"/>
          </a:xfrm>
          <a:custGeom>
            <a:avLst/>
            <a:gdLst>
              <a:gd name="connsiteX0" fmla="*/ 0 w 1408922"/>
              <a:gd name="connsiteY0" fmla="*/ 2603241 h 2957804"/>
              <a:gd name="connsiteX1" fmla="*/ 0 w 1408922"/>
              <a:gd name="connsiteY1" fmla="*/ 2603241 h 2957804"/>
              <a:gd name="connsiteX2" fmla="*/ 345232 w 1408922"/>
              <a:gd name="connsiteY2" fmla="*/ 2304661 h 2957804"/>
              <a:gd name="connsiteX3" fmla="*/ 513183 w 1408922"/>
              <a:gd name="connsiteY3" fmla="*/ 2108718 h 2957804"/>
              <a:gd name="connsiteX4" fmla="*/ 438539 w 1408922"/>
              <a:gd name="connsiteY4" fmla="*/ 1912775 h 2957804"/>
              <a:gd name="connsiteX5" fmla="*/ 410547 w 1408922"/>
              <a:gd name="connsiteY5" fmla="*/ 1856792 h 2957804"/>
              <a:gd name="connsiteX6" fmla="*/ 354563 w 1408922"/>
              <a:gd name="connsiteY6" fmla="*/ 1688841 h 2957804"/>
              <a:gd name="connsiteX7" fmla="*/ 335902 w 1408922"/>
              <a:gd name="connsiteY7" fmla="*/ 1604865 h 2957804"/>
              <a:gd name="connsiteX8" fmla="*/ 317241 w 1408922"/>
              <a:gd name="connsiteY8" fmla="*/ 1427584 h 2957804"/>
              <a:gd name="connsiteX9" fmla="*/ 289249 w 1408922"/>
              <a:gd name="connsiteY9" fmla="*/ 1352939 h 2957804"/>
              <a:gd name="connsiteX10" fmla="*/ 270588 w 1408922"/>
              <a:gd name="connsiteY10" fmla="*/ 1315616 h 2957804"/>
              <a:gd name="connsiteX11" fmla="*/ 251926 w 1408922"/>
              <a:gd name="connsiteY11" fmla="*/ 1296955 h 2957804"/>
              <a:gd name="connsiteX12" fmla="*/ 223934 w 1408922"/>
              <a:gd name="connsiteY12" fmla="*/ 1259633 h 2957804"/>
              <a:gd name="connsiteX13" fmla="*/ 195943 w 1408922"/>
              <a:gd name="connsiteY13" fmla="*/ 1203649 h 2957804"/>
              <a:gd name="connsiteX14" fmla="*/ 214604 w 1408922"/>
              <a:gd name="connsiteY14" fmla="*/ 1035698 h 2957804"/>
              <a:gd name="connsiteX15" fmla="*/ 223934 w 1408922"/>
              <a:gd name="connsiteY15" fmla="*/ 942392 h 2957804"/>
              <a:gd name="connsiteX16" fmla="*/ 242596 w 1408922"/>
              <a:gd name="connsiteY16" fmla="*/ 914400 h 2957804"/>
              <a:gd name="connsiteX17" fmla="*/ 326571 w 1408922"/>
              <a:gd name="connsiteY17" fmla="*/ 737118 h 2957804"/>
              <a:gd name="connsiteX18" fmla="*/ 335902 w 1408922"/>
              <a:gd name="connsiteY18" fmla="*/ 578498 h 2957804"/>
              <a:gd name="connsiteX19" fmla="*/ 345232 w 1408922"/>
              <a:gd name="connsiteY19" fmla="*/ 242596 h 2957804"/>
              <a:gd name="connsiteX20" fmla="*/ 391886 w 1408922"/>
              <a:gd name="connsiteY20" fmla="*/ 93306 h 2957804"/>
              <a:gd name="connsiteX21" fmla="*/ 429208 w 1408922"/>
              <a:gd name="connsiteY21" fmla="*/ 83975 h 2957804"/>
              <a:gd name="connsiteX22" fmla="*/ 653143 w 1408922"/>
              <a:gd name="connsiteY22" fmla="*/ 55984 h 2957804"/>
              <a:gd name="connsiteX23" fmla="*/ 718457 w 1408922"/>
              <a:gd name="connsiteY23" fmla="*/ 46653 h 2957804"/>
              <a:gd name="connsiteX24" fmla="*/ 811763 w 1408922"/>
              <a:gd name="connsiteY24" fmla="*/ 27992 h 2957804"/>
              <a:gd name="connsiteX25" fmla="*/ 1045028 w 1408922"/>
              <a:gd name="connsiteY25" fmla="*/ 9330 h 2957804"/>
              <a:gd name="connsiteX26" fmla="*/ 1138334 w 1408922"/>
              <a:gd name="connsiteY26" fmla="*/ 0 h 2957804"/>
              <a:gd name="connsiteX27" fmla="*/ 1315616 w 1408922"/>
              <a:gd name="connsiteY27" fmla="*/ 27992 h 2957804"/>
              <a:gd name="connsiteX28" fmla="*/ 1362269 w 1408922"/>
              <a:gd name="connsiteY28" fmla="*/ 93306 h 2957804"/>
              <a:gd name="connsiteX29" fmla="*/ 1371600 w 1408922"/>
              <a:gd name="connsiteY29" fmla="*/ 130628 h 2957804"/>
              <a:gd name="connsiteX30" fmla="*/ 1399592 w 1408922"/>
              <a:gd name="connsiteY30" fmla="*/ 195943 h 2957804"/>
              <a:gd name="connsiteX31" fmla="*/ 1408922 w 1408922"/>
              <a:gd name="connsiteY31" fmla="*/ 251926 h 2957804"/>
              <a:gd name="connsiteX32" fmla="*/ 1399592 w 1408922"/>
              <a:gd name="connsiteY32" fmla="*/ 354563 h 2957804"/>
              <a:gd name="connsiteX33" fmla="*/ 1362269 w 1408922"/>
              <a:gd name="connsiteY33" fmla="*/ 419877 h 2957804"/>
              <a:gd name="connsiteX34" fmla="*/ 1166326 w 1408922"/>
              <a:gd name="connsiteY34" fmla="*/ 597159 h 2957804"/>
              <a:gd name="connsiteX35" fmla="*/ 1082351 w 1408922"/>
              <a:gd name="connsiteY35" fmla="*/ 653143 h 2957804"/>
              <a:gd name="connsiteX36" fmla="*/ 979714 w 1408922"/>
              <a:gd name="connsiteY36" fmla="*/ 755779 h 2957804"/>
              <a:gd name="connsiteX37" fmla="*/ 905069 w 1408922"/>
              <a:gd name="connsiteY37" fmla="*/ 830424 h 2957804"/>
              <a:gd name="connsiteX38" fmla="*/ 895739 w 1408922"/>
              <a:gd name="connsiteY38" fmla="*/ 1017037 h 2957804"/>
              <a:gd name="connsiteX39" fmla="*/ 905069 w 1408922"/>
              <a:gd name="connsiteY39" fmla="*/ 1082351 h 2957804"/>
              <a:gd name="connsiteX40" fmla="*/ 933061 w 1408922"/>
              <a:gd name="connsiteY40" fmla="*/ 1231641 h 2957804"/>
              <a:gd name="connsiteX41" fmla="*/ 979714 w 1408922"/>
              <a:gd name="connsiteY41" fmla="*/ 1399592 h 2957804"/>
              <a:gd name="connsiteX42" fmla="*/ 951722 w 1408922"/>
              <a:gd name="connsiteY42" fmla="*/ 1623526 h 2957804"/>
              <a:gd name="connsiteX43" fmla="*/ 877077 w 1408922"/>
              <a:gd name="connsiteY43" fmla="*/ 1810139 h 2957804"/>
              <a:gd name="connsiteX44" fmla="*/ 802432 w 1408922"/>
              <a:gd name="connsiteY44" fmla="*/ 2136710 h 2957804"/>
              <a:gd name="connsiteX45" fmla="*/ 821094 w 1408922"/>
              <a:gd name="connsiteY45" fmla="*/ 2304661 h 2957804"/>
              <a:gd name="connsiteX46" fmla="*/ 849086 w 1408922"/>
              <a:gd name="connsiteY46" fmla="*/ 2397967 h 2957804"/>
              <a:gd name="connsiteX47" fmla="*/ 877077 w 1408922"/>
              <a:gd name="connsiteY47" fmla="*/ 2453951 h 2957804"/>
              <a:gd name="connsiteX48" fmla="*/ 942392 w 1408922"/>
              <a:gd name="connsiteY48" fmla="*/ 2500604 h 2957804"/>
              <a:gd name="connsiteX49" fmla="*/ 998375 w 1408922"/>
              <a:gd name="connsiteY49" fmla="*/ 2575249 h 2957804"/>
              <a:gd name="connsiteX50" fmla="*/ 1045028 w 1408922"/>
              <a:gd name="connsiteY50" fmla="*/ 2640563 h 2957804"/>
              <a:gd name="connsiteX51" fmla="*/ 1035698 w 1408922"/>
              <a:gd name="connsiteY51" fmla="*/ 2789853 h 2957804"/>
              <a:gd name="connsiteX52" fmla="*/ 867747 w 1408922"/>
              <a:gd name="connsiteY52" fmla="*/ 2948473 h 2957804"/>
              <a:gd name="connsiteX53" fmla="*/ 765110 w 1408922"/>
              <a:gd name="connsiteY53" fmla="*/ 2957804 h 2957804"/>
              <a:gd name="connsiteX54" fmla="*/ 541175 w 1408922"/>
              <a:gd name="connsiteY54" fmla="*/ 2864498 h 2957804"/>
              <a:gd name="connsiteX55" fmla="*/ 438539 w 1408922"/>
              <a:gd name="connsiteY55" fmla="*/ 2771192 h 2957804"/>
              <a:gd name="connsiteX56" fmla="*/ 391886 w 1408922"/>
              <a:gd name="connsiteY56" fmla="*/ 2715208 h 2957804"/>
              <a:gd name="connsiteX57" fmla="*/ 307910 w 1408922"/>
              <a:gd name="connsiteY57" fmla="*/ 2696547 h 2957804"/>
              <a:gd name="connsiteX58" fmla="*/ 177281 w 1408922"/>
              <a:gd name="connsiteY58" fmla="*/ 2649894 h 2957804"/>
              <a:gd name="connsiteX59" fmla="*/ 130628 w 1408922"/>
              <a:gd name="connsiteY59" fmla="*/ 2612571 h 2957804"/>
              <a:gd name="connsiteX60" fmla="*/ 46653 w 1408922"/>
              <a:gd name="connsiteY60" fmla="*/ 2575249 h 2957804"/>
              <a:gd name="connsiteX61" fmla="*/ 46653 w 1408922"/>
              <a:gd name="connsiteY61" fmla="*/ 2575249 h 2957804"/>
              <a:gd name="connsiteX62" fmla="*/ 46653 w 1408922"/>
              <a:gd name="connsiteY62" fmla="*/ 2537926 h 295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08922" h="2957804">
                <a:moveTo>
                  <a:pt x="0" y="2603241"/>
                </a:moveTo>
                <a:lnTo>
                  <a:pt x="0" y="2603241"/>
                </a:lnTo>
                <a:cubicBezTo>
                  <a:pt x="115077" y="2503714"/>
                  <a:pt x="234502" y="2409003"/>
                  <a:pt x="345232" y="2304661"/>
                </a:cubicBezTo>
                <a:cubicBezTo>
                  <a:pt x="422095" y="2232232"/>
                  <a:pt x="459070" y="2180872"/>
                  <a:pt x="513183" y="2108718"/>
                </a:cubicBezTo>
                <a:cubicBezTo>
                  <a:pt x="531846" y="1978082"/>
                  <a:pt x="529673" y="2095039"/>
                  <a:pt x="438539" y="1912775"/>
                </a:cubicBezTo>
                <a:cubicBezTo>
                  <a:pt x="429208" y="1894114"/>
                  <a:pt x="418766" y="1875969"/>
                  <a:pt x="410547" y="1856792"/>
                </a:cubicBezTo>
                <a:cubicBezTo>
                  <a:pt x="389384" y="1807413"/>
                  <a:pt x="367914" y="1739575"/>
                  <a:pt x="354563" y="1688841"/>
                </a:cubicBezTo>
                <a:cubicBezTo>
                  <a:pt x="347265" y="1661110"/>
                  <a:pt x="342122" y="1632857"/>
                  <a:pt x="335902" y="1604865"/>
                </a:cubicBezTo>
                <a:cubicBezTo>
                  <a:pt x="334145" y="1582024"/>
                  <a:pt x="329027" y="1468836"/>
                  <a:pt x="317241" y="1427584"/>
                </a:cubicBezTo>
                <a:cubicBezTo>
                  <a:pt x="309941" y="1402033"/>
                  <a:pt x="299470" y="1377469"/>
                  <a:pt x="289249" y="1352939"/>
                </a:cubicBezTo>
                <a:cubicBezTo>
                  <a:pt x="283899" y="1340100"/>
                  <a:pt x="278304" y="1327189"/>
                  <a:pt x="270588" y="1315616"/>
                </a:cubicBezTo>
                <a:cubicBezTo>
                  <a:pt x="265708" y="1308296"/>
                  <a:pt x="257558" y="1303713"/>
                  <a:pt x="251926" y="1296955"/>
                </a:cubicBezTo>
                <a:cubicBezTo>
                  <a:pt x="241970" y="1285009"/>
                  <a:pt x="231935" y="1272968"/>
                  <a:pt x="223934" y="1259633"/>
                </a:cubicBezTo>
                <a:cubicBezTo>
                  <a:pt x="213200" y="1241742"/>
                  <a:pt x="205273" y="1222310"/>
                  <a:pt x="195943" y="1203649"/>
                </a:cubicBezTo>
                <a:cubicBezTo>
                  <a:pt x="202163" y="1147665"/>
                  <a:pt x="208603" y="1091706"/>
                  <a:pt x="214604" y="1035698"/>
                </a:cubicBezTo>
                <a:cubicBezTo>
                  <a:pt x="217934" y="1004619"/>
                  <a:pt x="216906" y="972849"/>
                  <a:pt x="223934" y="942392"/>
                </a:cubicBezTo>
                <a:cubicBezTo>
                  <a:pt x="226456" y="931465"/>
                  <a:pt x="237032" y="924137"/>
                  <a:pt x="242596" y="914400"/>
                </a:cubicBezTo>
                <a:cubicBezTo>
                  <a:pt x="305056" y="805095"/>
                  <a:pt x="289156" y="836891"/>
                  <a:pt x="326571" y="737118"/>
                </a:cubicBezTo>
                <a:cubicBezTo>
                  <a:pt x="329681" y="684245"/>
                  <a:pt x="333905" y="631425"/>
                  <a:pt x="335902" y="578498"/>
                </a:cubicBezTo>
                <a:cubicBezTo>
                  <a:pt x="340126" y="466567"/>
                  <a:pt x="337942" y="354369"/>
                  <a:pt x="345232" y="242596"/>
                </a:cubicBezTo>
                <a:cubicBezTo>
                  <a:pt x="347108" y="213826"/>
                  <a:pt x="363443" y="121750"/>
                  <a:pt x="391886" y="93306"/>
                </a:cubicBezTo>
                <a:cubicBezTo>
                  <a:pt x="400954" y="84238"/>
                  <a:pt x="416669" y="86662"/>
                  <a:pt x="429208" y="83975"/>
                </a:cubicBezTo>
                <a:cubicBezTo>
                  <a:pt x="551706" y="57725"/>
                  <a:pt x="509615" y="66235"/>
                  <a:pt x="653143" y="55984"/>
                </a:cubicBezTo>
                <a:cubicBezTo>
                  <a:pt x="674914" y="52874"/>
                  <a:pt x="696819" y="50587"/>
                  <a:pt x="718457" y="46653"/>
                </a:cubicBezTo>
                <a:cubicBezTo>
                  <a:pt x="780546" y="35364"/>
                  <a:pt x="733669" y="35550"/>
                  <a:pt x="811763" y="27992"/>
                </a:cubicBezTo>
                <a:cubicBezTo>
                  <a:pt x="889404" y="20478"/>
                  <a:pt x="967310" y="15992"/>
                  <a:pt x="1045028" y="9330"/>
                </a:cubicBezTo>
                <a:cubicBezTo>
                  <a:pt x="1076171" y="6661"/>
                  <a:pt x="1107232" y="3110"/>
                  <a:pt x="1138334" y="0"/>
                </a:cubicBezTo>
                <a:cubicBezTo>
                  <a:pt x="1148551" y="730"/>
                  <a:pt x="1281041" y="-3126"/>
                  <a:pt x="1315616" y="27992"/>
                </a:cubicBezTo>
                <a:cubicBezTo>
                  <a:pt x="1335503" y="45890"/>
                  <a:pt x="1346718" y="71535"/>
                  <a:pt x="1362269" y="93306"/>
                </a:cubicBezTo>
                <a:cubicBezTo>
                  <a:pt x="1365379" y="105747"/>
                  <a:pt x="1367218" y="118576"/>
                  <a:pt x="1371600" y="130628"/>
                </a:cubicBezTo>
                <a:cubicBezTo>
                  <a:pt x="1379695" y="152889"/>
                  <a:pt x="1392626" y="173304"/>
                  <a:pt x="1399592" y="195943"/>
                </a:cubicBezTo>
                <a:cubicBezTo>
                  <a:pt x="1405156" y="214025"/>
                  <a:pt x="1405812" y="233265"/>
                  <a:pt x="1408922" y="251926"/>
                </a:cubicBezTo>
                <a:cubicBezTo>
                  <a:pt x="1405812" y="286138"/>
                  <a:pt x="1408786" y="321463"/>
                  <a:pt x="1399592" y="354563"/>
                </a:cubicBezTo>
                <a:cubicBezTo>
                  <a:pt x="1392881" y="378723"/>
                  <a:pt x="1377098" y="399656"/>
                  <a:pt x="1362269" y="419877"/>
                </a:cubicBezTo>
                <a:cubicBezTo>
                  <a:pt x="1308701" y="492924"/>
                  <a:pt x="1242202" y="546574"/>
                  <a:pt x="1166326" y="597159"/>
                </a:cubicBezTo>
                <a:cubicBezTo>
                  <a:pt x="1138334" y="615820"/>
                  <a:pt x="1107984" y="631355"/>
                  <a:pt x="1082351" y="653143"/>
                </a:cubicBezTo>
                <a:cubicBezTo>
                  <a:pt x="1045486" y="684478"/>
                  <a:pt x="1015169" y="722857"/>
                  <a:pt x="979714" y="755779"/>
                </a:cubicBezTo>
                <a:cubicBezTo>
                  <a:pt x="885002" y="843726"/>
                  <a:pt x="1059645" y="644934"/>
                  <a:pt x="905069" y="830424"/>
                </a:cubicBezTo>
                <a:cubicBezTo>
                  <a:pt x="901959" y="892628"/>
                  <a:pt x="895739" y="954755"/>
                  <a:pt x="895739" y="1017037"/>
                </a:cubicBezTo>
                <a:cubicBezTo>
                  <a:pt x="895739" y="1039029"/>
                  <a:pt x="901301" y="1060684"/>
                  <a:pt x="905069" y="1082351"/>
                </a:cubicBezTo>
                <a:cubicBezTo>
                  <a:pt x="913744" y="1132233"/>
                  <a:pt x="924737" y="1181699"/>
                  <a:pt x="933061" y="1231641"/>
                </a:cubicBezTo>
                <a:cubicBezTo>
                  <a:pt x="954253" y="1358789"/>
                  <a:pt x="922785" y="1257269"/>
                  <a:pt x="979714" y="1399592"/>
                </a:cubicBezTo>
                <a:cubicBezTo>
                  <a:pt x="974687" y="1475001"/>
                  <a:pt x="976717" y="1551041"/>
                  <a:pt x="951722" y="1623526"/>
                </a:cubicBezTo>
                <a:cubicBezTo>
                  <a:pt x="929882" y="1686862"/>
                  <a:pt x="897060" y="1746193"/>
                  <a:pt x="877077" y="1810139"/>
                </a:cubicBezTo>
                <a:cubicBezTo>
                  <a:pt x="821304" y="1988614"/>
                  <a:pt x="820814" y="2008041"/>
                  <a:pt x="802432" y="2136710"/>
                </a:cubicBezTo>
                <a:cubicBezTo>
                  <a:pt x="804724" y="2161925"/>
                  <a:pt x="812685" y="2268924"/>
                  <a:pt x="821094" y="2304661"/>
                </a:cubicBezTo>
                <a:cubicBezTo>
                  <a:pt x="828531" y="2336269"/>
                  <a:pt x="837685" y="2367563"/>
                  <a:pt x="849086" y="2397967"/>
                </a:cubicBezTo>
                <a:cubicBezTo>
                  <a:pt x="856412" y="2417502"/>
                  <a:pt x="863042" y="2438513"/>
                  <a:pt x="877077" y="2453951"/>
                </a:cubicBezTo>
                <a:cubicBezTo>
                  <a:pt x="895074" y="2473748"/>
                  <a:pt x="923473" y="2481685"/>
                  <a:pt x="942392" y="2500604"/>
                </a:cubicBezTo>
                <a:cubicBezTo>
                  <a:pt x="964384" y="2522596"/>
                  <a:pt x="978946" y="2550962"/>
                  <a:pt x="998375" y="2575249"/>
                </a:cubicBezTo>
                <a:cubicBezTo>
                  <a:pt x="1048754" y="2638223"/>
                  <a:pt x="973563" y="2521451"/>
                  <a:pt x="1045028" y="2640563"/>
                </a:cubicBezTo>
                <a:cubicBezTo>
                  <a:pt x="1041918" y="2690326"/>
                  <a:pt x="1045867" y="2741041"/>
                  <a:pt x="1035698" y="2789853"/>
                </a:cubicBezTo>
                <a:cubicBezTo>
                  <a:pt x="1020885" y="2860958"/>
                  <a:pt x="936814" y="2942194"/>
                  <a:pt x="867747" y="2948473"/>
                </a:cubicBezTo>
                <a:lnTo>
                  <a:pt x="765110" y="2957804"/>
                </a:lnTo>
                <a:cubicBezTo>
                  <a:pt x="664368" y="2924223"/>
                  <a:pt x="612630" y="2923344"/>
                  <a:pt x="541175" y="2864498"/>
                </a:cubicBezTo>
                <a:cubicBezTo>
                  <a:pt x="505484" y="2835105"/>
                  <a:pt x="471233" y="2803886"/>
                  <a:pt x="438539" y="2771192"/>
                </a:cubicBezTo>
                <a:cubicBezTo>
                  <a:pt x="421362" y="2754015"/>
                  <a:pt x="412977" y="2727260"/>
                  <a:pt x="391886" y="2715208"/>
                </a:cubicBezTo>
                <a:cubicBezTo>
                  <a:pt x="366989" y="2700981"/>
                  <a:pt x="335641" y="2703845"/>
                  <a:pt x="307910" y="2696547"/>
                </a:cubicBezTo>
                <a:cubicBezTo>
                  <a:pt x="217870" y="2672852"/>
                  <a:pt x="236542" y="2679523"/>
                  <a:pt x="177281" y="2649894"/>
                </a:cubicBezTo>
                <a:cubicBezTo>
                  <a:pt x="137760" y="2610372"/>
                  <a:pt x="157553" y="2612571"/>
                  <a:pt x="130628" y="2612571"/>
                </a:cubicBezTo>
                <a:lnTo>
                  <a:pt x="46653" y="2575249"/>
                </a:lnTo>
                <a:lnTo>
                  <a:pt x="46653" y="2575249"/>
                </a:lnTo>
                <a:lnTo>
                  <a:pt x="46653" y="2537926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782DD2-2D34-337A-2018-FFA76BEA6C2A}"/>
              </a:ext>
            </a:extLst>
          </p:cNvPr>
          <p:cNvSpPr/>
          <p:nvPr/>
        </p:nvSpPr>
        <p:spPr>
          <a:xfrm>
            <a:off x="2808514" y="1035352"/>
            <a:ext cx="1922106" cy="2305007"/>
          </a:xfrm>
          <a:custGeom>
            <a:avLst/>
            <a:gdLst>
              <a:gd name="connsiteX0" fmla="*/ 0 w 1922106"/>
              <a:gd name="connsiteY0" fmla="*/ 2305007 h 2305007"/>
              <a:gd name="connsiteX1" fmla="*/ 111968 w 1922106"/>
              <a:gd name="connsiteY1" fmla="*/ 2053081 h 2305007"/>
              <a:gd name="connsiteX2" fmla="*/ 121298 w 1922106"/>
              <a:gd name="connsiteY2" fmla="*/ 2015758 h 2305007"/>
              <a:gd name="connsiteX3" fmla="*/ 158621 w 1922106"/>
              <a:gd name="connsiteY3" fmla="*/ 1969105 h 2305007"/>
              <a:gd name="connsiteX4" fmla="*/ 205274 w 1922106"/>
              <a:gd name="connsiteY4" fmla="*/ 1903791 h 2305007"/>
              <a:gd name="connsiteX5" fmla="*/ 251927 w 1922106"/>
              <a:gd name="connsiteY5" fmla="*/ 1819815 h 2305007"/>
              <a:gd name="connsiteX6" fmla="*/ 289249 w 1922106"/>
              <a:gd name="connsiteY6" fmla="*/ 1773162 h 2305007"/>
              <a:gd name="connsiteX7" fmla="*/ 410547 w 1922106"/>
              <a:gd name="connsiteY7" fmla="*/ 1735840 h 2305007"/>
              <a:gd name="connsiteX8" fmla="*/ 494523 w 1922106"/>
              <a:gd name="connsiteY8" fmla="*/ 1707848 h 2305007"/>
              <a:gd name="connsiteX9" fmla="*/ 569168 w 1922106"/>
              <a:gd name="connsiteY9" fmla="*/ 1651864 h 2305007"/>
              <a:gd name="connsiteX10" fmla="*/ 615821 w 1922106"/>
              <a:gd name="connsiteY10" fmla="*/ 1623872 h 2305007"/>
              <a:gd name="connsiteX11" fmla="*/ 634482 w 1922106"/>
              <a:gd name="connsiteY11" fmla="*/ 1558558 h 2305007"/>
              <a:gd name="connsiteX12" fmla="*/ 653143 w 1922106"/>
              <a:gd name="connsiteY12" fmla="*/ 1521236 h 2305007"/>
              <a:gd name="connsiteX13" fmla="*/ 690466 w 1922106"/>
              <a:gd name="connsiteY13" fmla="*/ 1390607 h 2305007"/>
              <a:gd name="connsiteX14" fmla="*/ 774441 w 1922106"/>
              <a:gd name="connsiteY14" fmla="*/ 1231987 h 2305007"/>
              <a:gd name="connsiteX15" fmla="*/ 783772 w 1922106"/>
              <a:gd name="connsiteY15" fmla="*/ 1203995 h 2305007"/>
              <a:gd name="connsiteX16" fmla="*/ 849086 w 1922106"/>
              <a:gd name="connsiteY16" fmla="*/ 1176003 h 2305007"/>
              <a:gd name="connsiteX17" fmla="*/ 933062 w 1922106"/>
              <a:gd name="connsiteY17" fmla="*/ 1120019 h 2305007"/>
              <a:gd name="connsiteX18" fmla="*/ 970384 w 1922106"/>
              <a:gd name="connsiteY18" fmla="*/ 1026713 h 2305007"/>
              <a:gd name="connsiteX19" fmla="*/ 1082351 w 1922106"/>
              <a:gd name="connsiteY19" fmla="*/ 896085 h 2305007"/>
              <a:gd name="connsiteX20" fmla="*/ 1147666 w 1922106"/>
              <a:gd name="connsiteY20" fmla="*/ 840101 h 2305007"/>
              <a:gd name="connsiteX21" fmla="*/ 1166327 w 1922106"/>
              <a:gd name="connsiteY21" fmla="*/ 784117 h 2305007"/>
              <a:gd name="connsiteX22" fmla="*/ 1175657 w 1922106"/>
              <a:gd name="connsiteY22" fmla="*/ 746795 h 2305007"/>
              <a:gd name="connsiteX23" fmla="*/ 1194319 w 1922106"/>
              <a:gd name="connsiteY23" fmla="*/ 681481 h 2305007"/>
              <a:gd name="connsiteX24" fmla="*/ 1203649 w 1922106"/>
              <a:gd name="connsiteY24" fmla="*/ 550852 h 2305007"/>
              <a:gd name="connsiteX25" fmla="*/ 1222310 w 1922106"/>
              <a:gd name="connsiteY25" fmla="*/ 504199 h 2305007"/>
              <a:gd name="connsiteX26" fmla="*/ 1231641 w 1922106"/>
              <a:gd name="connsiteY26" fmla="*/ 429554 h 2305007"/>
              <a:gd name="connsiteX27" fmla="*/ 1240972 w 1922106"/>
              <a:gd name="connsiteY27" fmla="*/ 364240 h 2305007"/>
              <a:gd name="connsiteX28" fmla="*/ 1287625 w 1922106"/>
              <a:gd name="connsiteY28" fmla="*/ 242942 h 2305007"/>
              <a:gd name="connsiteX29" fmla="*/ 1380931 w 1922106"/>
              <a:gd name="connsiteY29" fmla="*/ 102983 h 2305007"/>
              <a:gd name="connsiteX30" fmla="*/ 1548882 w 1922106"/>
              <a:gd name="connsiteY30" fmla="*/ 28338 h 2305007"/>
              <a:gd name="connsiteX31" fmla="*/ 1632857 w 1922106"/>
              <a:gd name="connsiteY31" fmla="*/ 19007 h 2305007"/>
              <a:gd name="connsiteX32" fmla="*/ 1707502 w 1922106"/>
              <a:gd name="connsiteY32" fmla="*/ 346 h 2305007"/>
              <a:gd name="connsiteX33" fmla="*/ 1791478 w 1922106"/>
              <a:gd name="connsiteY33" fmla="*/ 9677 h 2305007"/>
              <a:gd name="connsiteX34" fmla="*/ 1838131 w 1922106"/>
              <a:gd name="connsiteY34" fmla="*/ 19007 h 2305007"/>
              <a:gd name="connsiteX35" fmla="*/ 1922106 w 1922106"/>
              <a:gd name="connsiteY35" fmla="*/ 19007 h 230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22106" h="2305007">
                <a:moveTo>
                  <a:pt x="0" y="2305007"/>
                </a:moveTo>
                <a:cubicBezTo>
                  <a:pt x="42415" y="2156563"/>
                  <a:pt x="-5734" y="2309888"/>
                  <a:pt x="111968" y="2053081"/>
                </a:cubicBezTo>
                <a:cubicBezTo>
                  <a:pt x="117311" y="2041423"/>
                  <a:pt x="115070" y="2026968"/>
                  <a:pt x="121298" y="2015758"/>
                </a:cubicBezTo>
                <a:cubicBezTo>
                  <a:pt x="130970" y="1998349"/>
                  <a:pt x="146672" y="1985037"/>
                  <a:pt x="158621" y="1969105"/>
                </a:cubicBezTo>
                <a:cubicBezTo>
                  <a:pt x="174674" y="1947701"/>
                  <a:pt x="189723" y="1925562"/>
                  <a:pt x="205274" y="1903791"/>
                </a:cubicBezTo>
                <a:cubicBezTo>
                  <a:pt x="220253" y="1858850"/>
                  <a:pt x="212438" y="1874112"/>
                  <a:pt x="251927" y="1819815"/>
                </a:cubicBezTo>
                <a:cubicBezTo>
                  <a:pt x="263640" y="1803709"/>
                  <a:pt x="273143" y="1784875"/>
                  <a:pt x="289249" y="1773162"/>
                </a:cubicBezTo>
                <a:cubicBezTo>
                  <a:pt x="327887" y="1745062"/>
                  <a:pt x="366394" y="1743198"/>
                  <a:pt x="410547" y="1735840"/>
                </a:cubicBezTo>
                <a:cubicBezTo>
                  <a:pt x="438539" y="1726509"/>
                  <a:pt x="468446" y="1721654"/>
                  <a:pt x="494523" y="1707848"/>
                </a:cubicBezTo>
                <a:cubicBezTo>
                  <a:pt x="522011" y="1693296"/>
                  <a:pt x="543596" y="1669568"/>
                  <a:pt x="569168" y="1651864"/>
                </a:cubicBezTo>
                <a:cubicBezTo>
                  <a:pt x="584079" y="1641541"/>
                  <a:pt x="600270" y="1633203"/>
                  <a:pt x="615821" y="1623872"/>
                </a:cubicBezTo>
                <a:cubicBezTo>
                  <a:pt x="622041" y="1602101"/>
                  <a:pt x="626744" y="1579837"/>
                  <a:pt x="634482" y="1558558"/>
                </a:cubicBezTo>
                <a:cubicBezTo>
                  <a:pt x="639235" y="1545486"/>
                  <a:pt x="648745" y="1534431"/>
                  <a:pt x="653143" y="1521236"/>
                </a:cubicBezTo>
                <a:cubicBezTo>
                  <a:pt x="667464" y="1478274"/>
                  <a:pt x="672953" y="1432369"/>
                  <a:pt x="690466" y="1390607"/>
                </a:cubicBezTo>
                <a:cubicBezTo>
                  <a:pt x="713602" y="1335436"/>
                  <a:pt x="755522" y="1288743"/>
                  <a:pt x="774441" y="1231987"/>
                </a:cubicBezTo>
                <a:cubicBezTo>
                  <a:pt x="777551" y="1222656"/>
                  <a:pt x="775904" y="1209896"/>
                  <a:pt x="783772" y="1203995"/>
                </a:cubicBezTo>
                <a:cubicBezTo>
                  <a:pt x="802721" y="1189783"/>
                  <a:pt x="828441" y="1187616"/>
                  <a:pt x="849086" y="1176003"/>
                </a:cubicBezTo>
                <a:cubicBezTo>
                  <a:pt x="878408" y="1159509"/>
                  <a:pt x="905070" y="1138680"/>
                  <a:pt x="933062" y="1120019"/>
                </a:cubicBezTo>
                <a:cubicBezTo>
                  <a:pt x="945503" y="1088917"/>
                  <a:pt x="953150" y="1055437"/>
                  <a:pt x="970384" y="1026713"/>
                </a:cubicBezTo>
                <a:cubicBezTo>
                  <a:pt x="991129" y="992138"/>
                  <a:pt x="1045529" y="929560"/>
                  <a:pt x="1082351" y="896085"/>
                </a:cubicBezTo>
                <a:cubicBezTo>
                  <a:pt x="1103569" y="876796"/>
                  <a:pt x="1125894" y="858762"/>
                  <a:pt x="1147666" y="840101"/>
                </a:cubicBezTo>
                <a:cubicBezTo>
                  <a:pt x="1153886" y="821440"/>
                  <a:pt x="1160675" y="802958"/>
                  <a:pt x="1166327" y="784117"/>
                </a:cubicBezTo>
                <a:cubicBezTo>
                  <a:pt x="1170012" y="771834"/>
                  <a:pt x="1172283" y="759167"/>
                  <a:pt x="1175657" y="746795"/>
                </a:cubicBezTo>
                <a:cubicBezTo>
                  <a:pt x="1181615" y="724950"/>
                  <a:pt x="1188098" y="703252"/>
                  <a:pt x="1194319" y="681481"/>
                </a:cubicBezTo>
                <a:cubicBezTo>
                  <a:pt x="1197429" y="637938"/>
                  <a:pt x="1196841" y="593972"/>
                  <a:pt x="1203649" y="550852"/>
                </a:cubicBezTo>
                <a:cubicBezTo>
                  <a:pt x="1206261" y="534308"/>
                  <a:pt x="1218544" y="520519"/>
                  <a:pt x="1222310" y="504199"/>
                </a:cubicBezTo>
                <a:cubicBezTo>
                  <a:pt x="1227948" y="479766"/>
                  <a:pt x="1228327" y="454409"/>
                  <a:pt x="1231641" y="429554"/>
                </a:cubicBezTo>
                <a:cubicBezTo>
                  <a:pt x="1234548" y="407755"/>
                  <a:pt x="1236364" y="385744"/>
                  <a:pt x="1240972" y="364240"/>
                </a:cubicBezTo>
                <a:cubicBezTo>
                  <a:pt x="1250824" y="318264"/>
                  <a:pt x="1262905" y="282874"/>
                  <a:pt x="1287625" y="242942"/>
                </a:cubicBezTo>
                <a:cubicBezTo>
                  <a:pt x="1317138" y="195268"/>
                  <a:pt x="1330781" y="128059"/>
                  <a:pt x="1380931" y="102983"/>
                </a:cubicBezTo>
                <a:cubicBezTo>
                  <a:pt x="1428377" y="79260"/>
                  <a:pt x="1498576" y="41576"/>
                  <a:pt x="1548882" y="28338"/>
                </a:cubicBezTo>
                <a:cubicBezTo>
                  <a:pt x="1576119" y="21170"/>
                  <a:pt x="1604865" y="22117"/>
                  <a:pt x="1632857" y="19007"/>
                </a:cubicBezTo>
                <a:cubicBezTo>
                  <a:pt x="1657739" y="12787"/>
                  <a:pt x="1682011" y="-2486"/>
                  <a:pt x="1707502" y="346"/>
                </a:cubicBezTo>
                <a:cubicBezTo>
                  <a:pt x="1735494" y="3456"/>
                  <a:pt x="1763597" y="5694"/>
                  <a:pt x="1791478" y="9677"/>
                </a:cubicBezTo>
                <a:cubicBezTo>
                  <a:pt x="1807178" y="11920"/>
                  <a:pt x="1822312" y="17877"/>
                  <a:pt x="1838131" y="19007"/>
                </a:cubicBezTo>
                <a:cubicBezTo>
                  <a:pt x="1866052" y="21001"/>
                  <a:pt x="1894114" y="19007"/>
                  <a:pt x="1922106" y="19007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0085F-21F1-A37E-C40C-51F8051AA878}"/>
              </a:ext>
            </a:extLst>
          </p:cNvPr>
          <p:cNvSpPr/>
          <p:nvPr/>
        </p:nvSpPr>
        <p:spPr>
          <a:xfrm>
            <a:off x="7987004" y="1035352"/>
            <a:ext cx="1028700" cy="62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7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3BDC42A7-5747-0AD4-322F-6B25DE20C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828675"/>
            <a:ext cx="7740650" cy="520065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45F628D-7860-FF87-D594-8C7E134EC3CC}"/>
              </a:ext>
            </a:extLst>
          </p:cNvPr>
          <p:cNvSpPr/>
          <p:nvPr/>
        </p:nvSpPr>
        <p:spPr>
          <a:xfrm>
            <a:off x="5563564" y="2187615"/>
            <a:ext cx="354957" cy="879676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4188850-47FD-99BF-FA91-8F42B3FB0D90}"/>
              </a:ext>
            </a:extLst>
          </p:cNvPr>
          <p:cNvSpPr/>
          <p:nvPr/>
        </p:nvSpPr>
        <p:spPr>
          <a:xfrm>
            <a:off x="8748534" y="3393318"/>
            <a:ext cx="354957" cy="879676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road with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6A87B44F-5058-A650-1663-4E995A461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2B6D38E6-4661-643F-7600-45119FF471B3}"/>
              </a:ext>
            </a:extLst>
          </p:cNvPr>
          <p:cNvSpPr/>
          <p:nvPr/>
        </p:nvSpPr>
        <p:spPr>
          <a:xfrm>
            <a:off x="1305312" y="2166840"/>
            <a:ext cx="3248025" cy="3067050"/>
          </a:xfrm>
          <a:prstGeom prst="donut">
            <a:avLst>
              <a:gd name="adj" fmla="val 8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04028D8-FC55-F985-7BB7-7D7A0DFDD99B}"/>
              </a:ext>
            </a:extLst>
          </p:cNvPr>
          <p:cNvSpPr/>
          <p:nvPr/>
        </p:nvSpPr>
        <p:spPr>
          <a:xfrm rot="1000882">
            <a:off x="7371184" y="2668554"/>
            <a:ext cx="2360645" cy="76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4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</Words>
  <Application>Microsoft Office PowerPoint</Application>
  <PresentationFormat>Widescreen</PresentationFormat>
  <Paragraphs>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Pine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 </vt:lpstr>
      <vt:lpstr>Disadvantages Lot #2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Pine Street</dc:title>
  <dc:creator>Jim Bradbury</dc:creator>
  <cp:lastModifiedBy>Jim Bradbury</cp:lastModifiedBy>
  <cp:revision>1</cp:revision>
  <dcterms:created xsi:type="dcterms:W3CDTF">2023-03-21T16:14:03Z</dcterms:created>
  <dcterms:modified xsi:type="dcterms:W3CDTF">2023-04-01T16:08:06Z</dcterms:modified>
</cp:coreProperties>
</file>