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4" r:id="rId6"/>
    <p:sldId id="265" r:id="rId7"/>
    <p:sldId id="259" r:id="rId8"/>
    <p:sldId id="263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888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Bradbury" userId="85d14b4e004342d7" providerId="LiveId" clId="{7E0BD992-7DE6-447C-B9C4-05947D877F6F}"/>
    <pc:docChg chg="custSel addSld delSld modSld sldOrd">
      <pc:chgData name="Jim Bradbury" userId="85d14b4e004342d7" providerId="LiveId" clId="{7E0BD992-7DE6-447C-B9C4-05947D877F6F}" dt="2023-03-26T20:23:07.899" v="868" actId="14100"/>
      <pc:docMkLst>
        <pc:docMk/>
      </pc:docMkLst>
      <pc:sldChg chg="addSp delSp modSp del mod">
        <pc:chgData name="Jim Bradbury" userId="85d14b4e004342d7" providerId="LiveId" clId="{7E0BD992-7DE6-447C-B9C4-05947D877F6F}" dt="2023-03-22T16:19:20.604" v="408" actId="2696"/>
        <pc:sldMkLst>
          <pc:docMk/>
          <pc:sldMk cId="3267949792" sldId="256"/>
        </pc:sldMkLst>
        <pc:spChg chg="add mod">
          <ac:chgData name="Jim Bradbury" userId="85d14b4e004342d7" providerId="LiveId" clId="{7E0BD992-7DE6-447C-B9C4-05947D877F6F}" dt="2023-03-22T12:38:55.527" v="282" actId="1076"/>
          <ac:spMkLst>
            <pc:docMk/>
            <pc:sldMk cId="3267949792" sldId="256"/>
            <ac:spMk id="8" creationId="{EBA62F26-5B75-62A9-21D1-30715E3BDF75}"/>
          </ac:spMkLst>
        </pc:spChg>
        <pc:spChg chg="add mod">
          <ac:chgData name="Jim Bradbury" userId="85d14b4e004342d7" providerId="LiveId" clId="{7E0BD992-7DE6-447C-B9C4-05947D877F6F}" dt="2023-03-22T12:34:05.660" v="19" actId="14100"/>
          <ac:spMkLst>
            <pc:docMk/>
            <pc:sldMk cId="3267949792" sldId="256"/>
            <ac:spMk id="9" creationId="{6049B57C-F4CB-76D3-6D3B-EC9E995B516F}"/>
          </ac:spMkLst>
        </pc:spChg>
        <pc:spChg chg="add">
          <ac:chgData name="Jim Bradbury" userId="85d14b4e004342d7" providerId="LiveId" clId="{7E0BD992-7DE6-447C-B9C4-05947D877F6F}" dt="2023-03-22T12:34:23.752" v="20" actId="11529"/>
          <ac:spMkLst>
            <pc:docMk/>
            <pc:sldMk cId="3267949792" sldId="256"/>
            <ac:spMk id="10" creationId="{ED2152D2-CE49-38D0-D946-E55E31B0E64E}"/>
          </ac:spMkLst>
        </pc:spChg>
        <pc:spChg chg="add mod">
          <ac:chgData name="Jim Bradbury" userId="85d14b4e004342d7" providerId="LiveId" clId="{7E0BD992-7DE6-447C-B9C4-05947D877F6F}" dt="2023-03-22T12:39:29.461" v="326" actId="1037"/>
          <ac:spMkLst>
            <pc:docMk/>
            <pc:sldMk cId="3267949792" sldId="256"/>
            <ac:spMk id="11" creationId="{4017CA71-42F7-53AE-B23C-0367E3D329EC}"/>
          </ac:spMkLst>
        </pc:spChg>
        <pc:spChg chg="add mod">
          <ac:chgData name="Jim Bradbury" userId="85d14b4e004342d7" providerId="LiveId" clId="{7E0BD992-7DE6-447C-B9C4-05947D877F6F}" dt="2023-03-22T12:36:43.109" v="150" actId="1035"/>
          <ac:spMkLst>
            <pc:docMk/>
            <pc:sldMk cId="3267949792" sldId="256"/>
            <ac:spMk id="12" creationId="{8C9049A9-630B-7FA9-ABE8-8DCC199323F4}"/>
          </ac:spMkLst>
        </pc:spChg>
        <pc:spChg chg="add mod">
          <ac:chgData name="Jim Bradbury" userId="85d14b4e004342d7" providerId="LiveId" clId="{7E0BD992-7DE6-447C-B9C4-05947D877F6F}" dt="2023-03-22T12:36:52.082" v="152" actId="1035"/>
          <ac:spMkLst>
            <pc:docMk/>
            <pc:sldMk cId="3267949792" sldId="256"/>
            <ac:spMk id="13" creationId="{8C68A171-A4B2-8632-FC79-4481ED1926C4}"/>
          </ac:spMkLst>
        </pc:spChg>
        <pc:spChg chg="add del mod">
          <ac:chgData name="Jim Bradbury" userId="85d14b4e004342d7" providerId="LiveId" clId="{7E0BD992-7DE6-447C-B9C4-05947D877F6F}" dt="2023-03-22T12:36:07.642" v="148" actId="478"/>
          <ac:spMkLst>
            <pc:docMk/>
            <pc:sldMk cId="3267949792" sldId="256"/>
            <ac:spMk id="14" creationId="{AC9AEC37-7DF6-DF0D-A489-751957390A1C}"/>
          </ac:spMkLst>
        </pc:spChg>
        <pc:spChg chg="add mod ord">
          <ac:chgData name="Jim Bradbury" userId="85d14b4e004342d7" providerId="LiveId" clId="{7E0BD992-7DE6-447C-B9C4-05947D877F6F}" dt="2023-03-22T12:41:17.790" v="366" actId="166"/>
          <ac:spMkLst>
            <pc:docMk/>
            <pc:sldMk cId="3267949792" sldId="256"/>
            <ac:spMk id="15" creationId="{11C1BF45-7E50-95EA-1019-9BA028588DD0}"/>
          </ac:spMkLst>
        </pc:spChg>
        <pc:spChg chg="add mod">
          <ac:chgData name="Jim Bradbury" userId="85d14b4e004342d7" providerId="LiveId" clId="{7E0BD992-7DE6-447C-B9C4-05947D877F6F}" dt="2023-03-22T12:37:42.537" v="204" actId="1037"/>
          <ac:spMkLst>
            <pc:docMk/>
            <pc:sldMk cId="3267949792" sldId="256"/>
            <ac:spMk id="16" creationId="{A816A7DC-5B95-8C44-8201-9F1C23877447}"/>
          </ac:spMkLst>
        </pc:spChg>
        <pc:spChg chg="add mod">
          <ac:chgData name="Jim Bradbury" userId="85d14b4e004342d7" providerId="LiveId" clId="{7E0BD992-7DE6-447C-B9C4-05947D877F6F}" dt="2023-03-22T12:37:57.059" v="271" actId="1037"/>
          <ac:spMkLst>
            <pc:docMk/>
            <pc:sldMk cId="3267949792" sldId="256"/>
            <ac:spMk id="17" creationId="{7E3F1D74-EFA8-C67E-E0C0-E38E7D260773}"/>
          </ac:spMkLst>
        </pc:spChg>
        <pc:spChg chg="add mod">
          <ac:chgData name="Jim Bradbury" userId="85d14b4e004342d7" providerId="LiveId" clId="{7E0BD992-7DE6-447C-B9C4-05947D877F6F}" dt="2023-03-22T12:37:59.887" v="272"/>
          <ac:spMkLst>
            <pc:docMk/>
            <pc:sldMk cId="3267949792" sldId="256"/>
            <ac:spMk id="18" creationId="{05906A14-0311-5CC7-B100-E25D1EF4911C}"/>
          </ac:spMkLst>
        </pc:spChg>
        <pc:spChg chg="add mod">
          <ac:chgData name="Jim Bradbury" userId="85d14b4e004342d7" providerId="LiveId" clId="{7E0BD992-7DE6-447C-B9C4-05947D877F6F}" dt="2023-03-22T12:38:01.998" v="273"/>
          <ac:spMkLst>
            <pc:docMk/>
            <pc:sldMk cId="3267949792" sldId="256"/>
            <ac:spMk id="19" creationId="{CA012CFE-BD66-B92C-763F-319B2F7BF645}"/>
          </ac:spMkLst>
        </pc:spChg>
        <pc:spChg chg="add mod">
          <ac:chgData name="Jim Bradbury" userId="85d14b4e004342d7" providerId="LiveId" clId="{7E0BD992-7DE6-447C-B9C4-05947D877F6F}" dt="2023-03-22T12:38:06.641" v="281" actId="1038"/>
          <ac:spMkLst>
            <pc:docMk/>
            <pc:sldMk cId="3267949792" sldId="256"/>
            <ac:spMk id="20" creationId="{D6DCC64A-B0AC-4896-0D5D-36C54C15EB03}"/>
          </ac:spMkLst>
        </pc:spChg>
        <pc:spChg chg="add mod">
          <ac:chgData name="Jim Bradbury" userId="85d14b4e004342d7" providerId="LiveId" clId="{7E0BD992-7DE6-447C-B9C4-05947D877F6F}" dt="2023-03-22T12:40:17.775" v="363" actId="207"/>
          <ac:spMkLst>
            <pc:docMk/>
            <pc:sldMk cId="3267949792" sldId="256"/>
            <ac:spMk id="21" creationId="{AC6A692B-3979-738A-C4A0-A34682E104F7}"/>
          </ac:spMkLst>
        </pc:spChg>
        <pc:picChg chg="mod">
          <ac:chgData name="Jim Bradbury" userId="85d14b4e004342d7" providerId="LiveId" clId="{7E0BD992-7DE6-447C-B9C4-05947D877F6F}" dt="2023-03-22T12:39:11.755" v="303" actId="1037"/>
          <ac:picMkLst>
            <pc:docMk/>
            <pc:sldMk cId="3267949792" sldId="256"/>
            <ac:picMk id="7" creationId="{FE37FF25-8216-BBA8-8CD6-0173526968B5}"/>
          </ac:picMkLst>
        </pc:picChg>
      </pc:sldChg>
      <pc:sldChg chg="addSp delSp modSp new mod ord">
        <pc:chgData name="Jim Bradbury" userId="85d14b4e004342d7" providerId="LiveId" clId="{7E0BD992-7DE6-447C-B9C4-05947D877F6F}" dt="2023-03-22T12:44:31.575" v="390" actId="207"/>
        <pc:sldMkLst>
          <pc:docMk/>
          <pc:sldMk cId="199510124" sldId="257"/>
        </pc:sldMkLst>
        <pc:spChg chg="mod">
          <ac:chgData name="Jim Bradbury" userId="85d14b4e004342d7" providerId="LiveId" clId="{7E0BD992-7DE6-447C-B9C4-05947D877F6F}" dt="2023-03-22T12:44:31.575" v="390" actId="207"/>
          <ac:spMkLst>
            <pc:docMk/>
            <pc:sldMk cId="199510124" sldId="257"/>
            <ac:spMk id="2" creationId="{ED777B46-C5B1-69B3-8109-D547461788EE}"/>
          </ac:spMkLst>
        </pc:spChg>
        <pc:spChg chg="del">
          <ac:chgData name="Jim Bradbury" userId="85d14b4e004342d7" providerId="LiveId" clId="{7E0BD992-7DE6-447C-B9C4-05947D877F6F}" dt="2023-03-22T12:43:37.118" v="384" actId="478"/>
          <ac:spMkLst>
            <pc:docMk/>
            <pc:sldMk cId="199510124" sldId="257"/>
            <ac:spMk id="3" creationId="{7BD1F5EF-363D-FB66-88CA-11B88E8102F7}"/>
          </ac:spMkLst>
        </pc:spChg>
        <pc:picChg chg="add mod ord">
          <ac:chgData name="Jim Bradbury" userId="85d14b4e004342d7" providerId="LiveId" clId="{7E0BD992-7DE6-447C-B9C4-05947D877F6F}" dt="2023-03-22T12:44:08.161" v="389" actId="167"/>
          <ac:picMkLst>
            <pc:docMk/>
            <pc:sldMk cId="199510124" sldId="257"/>
            <ac:picMk id="5" creationId="{374107AB-AFE5-162F-07EA-BF7502393461}"/>
          </ac:picMkLst>
        </pc:picChg>
      </pc:sldChg>
      <pc:sldChg chg="modSp add del mod">
        <pc:chgData name="Jim Bradbury" userId="85d14b4e004342d7" providerId="LiveId" clId="{7E0BD992-7DE6-447C-B9C4-05947D877F6F}" dt="2023-03-23T19:16:50.919" v="697" actId="2696"/>
        <pc:sldMkLst>
          <pc:docMk/>
          <pc:sldMk cId="2048711473" sldId="258"/>
        </pc:sldMkLst>
        <pc:spChg chg="mod">
          <ac:chgData name="Jim Bradbury" userId="85d14b4e004342d7" providerId="LiveId" clId="{7E0BD992-7DE6-447C-B9C4-05947D877F6F}" dt="2023-03-22T16:16:51.602" v="394" actId="207"/>
          <ac:spMkLst>
            <pc:docMk/>
            <pc:sldMk cId="2048711473" sldId="258"/>
            <ac:spMk id="8" creationId="{EBA62F26-5B75-62A9-21D1-30715E3BDF75}"/>
          </ac:spMkLst>
        </pc:spChg>
        <pc:spChg chg="mod">
          <ac:chgData name="Jim Bradbury" userId="85d14b4e004342d7" providerId="LiveId" clId="{7E0BD992-7DE6-447C-B9C4-05947D877F6F}" dt="2023-03-22T16:16:36.257" v="393" actId="207"/>
          <ac:spMkLst>
            <pc:docMk/>
            <pc:sldMk cId="2048711473" sldId="258"/>
            <ac:spMk id="9" creationId="{6049B57C-F4CB-76D3-6D3B-EC9E995B516F}"/>
          </ac:spMkLst>
        </pc:spChg>
        <pc:spChg chg="mod">
          <ac:chgData name="Jim Bradbury" userId="85d14b4e004342d7" providerId="LiveId" clId="{7E0BD992-7DE6-447C-B9C4-05947D877F6F}" dt="2023-03-22T16:17:56.309" v="404" actId="207"/>
          <ac:spMkLst>
            <pc:docMk/>
            <pc:sldMk cId="2048711473" sldId="258"/>
            <ac:spMk id="10" creationId="{ED2152D2-CE49-38D0-D946-E55E31B0E64E}"/>
          </ac:spMkLst>
        </pc:spChg>
        <pc:spChg chg="mod">
          <ac:chgData name="Jim Bradbury" userId="85d14b4e004342d7" providerId="LiveId" clId="{7E0BD992-7DE6-447C-B9C4-05947D877F6F}" dt="2023-03-22T16:17:51.710" v="403" actId="207"/>
          <ac:spMkLst>
            <pc:docMk/>
            <pc:sldMk cId="2048711473" sldId="258"/>
            <ac:spMk id="11" creationId="{4017CA71-42F7-53AE-B23C-0367E3D329EC}"/>
          </ac:spMkLst>
        </pc:spChg>
        <pc:spChg chg="mod">
          <ac:chgData name="Jim Bradbury" userId="85d14b4e004342d7" providerId="LiveId" clId="{7E0BD992-7DE6-447C-B9C4-05947D877F6F}" dt="2023-03-22T16:17:47.081" v="402" actId="207"/>
          <ac:spMkLst>
            <pc:docMk/>
            <pc:sldMk cId="2048711473" sldId="258"/>
            <ac:spMk id="12" creationId="{8C9049A9-630B-7FA9-ABE8-8DCC199323F4}"/>
          </ac:spMkLst>
        </pc:spChg>
        <pc:spChg chg="mod">
          <ac:chgData name="Jim Bradbury" userId="85d14b4e004342d7" providerId="LiveId" clId="{7E0BD992-7DE6-447C-B9C4-05947D877F6F}" dt="2023-03-22T16:17:40.683" v="401" actId="207"/>
          <ac:spMkLst>
            <pc:docMk/>
            <pc:sldMk cId="2048711473" sldId="258"/>
            <ac:spMk id="13" creationId="{8C68A171-A4B2-8632-FC79-4481ED1926C4}"/>
          </ac:spMkLst>
        </pc:spChg>
        <pc:spChg chg="mod">
          <ac:chgData name="Jim Bradbury" userId="85d14b4e004342d7" providerId="LiveId" clId="{7E0BD992-7DE6-447C-B9C4-05947D877F6F}" dt="2023-03-22T16:18:10.181" v="405" actId="207"/>
          <ac:spMkLst>
            <pc:docMk/>
            <pc:sldMk cId="2048711473" sldId="258"/>
            <ac:spMk id="15" creationId="{11C1BF45-7E50-95EA-1019-9BA028588DD0}"/>
          </ac:spMkLst>
        </pc:spChg>
        <pc:spChg chg="mod">
          <ac:chgData name="Jim Bradbury" userId="85d14b4e004342d7" providerId="LiveId" clId="{7E0BD992-7DE6-447C-B9C4-05947D877F6F}" dt="2023-03-22T16:17:03.792" v="395" actId="207"/>
          <ac:spMkLst>
            <pc:docMk/>
            <pc:sldMk cId="2048711473" sldId="258"/>
            <ac:spMk id="16" creationId="{A816A7DC-5B95-8C44-8201-9F1C23877447}"/>
          </ac:spMkLst>
        </pc:spChg>
        <pc:spChg chg="mod">
          <ac:chgData name="Jim Bradbury" userId="85d14b4e004342d7" providerId="LiveId" clId="{7E0BD992-7DE6-447C-B9C4-05947D877F6F}" dt="2023-03-22T16:17:10.343" v="396" actId="207"/>
          <ac:spMkLst>
            <pc:docMk/>
            <pc:sldMk cId="2048711473" sldId="258"/>
            <ac:spMk id="17" creationId="{7E3F1D74-EFA8-C67E-E0C0-E38E7D260773}"/>
          </ac:spMkLst>
        </pc:spChg>
        <pc:spChg chg="mod">
          <ac:chgData name="Jim Bradbury" userId="85d14b4e004342d7" providerId="LiveId" clId="{7E0BD992-7DE6-447C-B9C4-05947D877F6F}" dt="2023-03-22T16:17:16.487" v="397" actId="207"/>
          <ac:spMkLst>
            <pc:docMk/>
            <pc:sldMk cId="2048711473" sldId="258"/>
            <ac:spMk id="18" creationId="{05906A14-0311-5CC7-B100-E25D1EF4911C}"/>
          </ac:spMkLst>
        </pc:spChg>
        <pc:spChg chg="mod">
          <ac:chgData name="Jim Bradbury" userId="85d14b4e004342d7" providerId="LiveId" clId="{7E0BD992-7DE6-447C-B9C4-05947D877F6F}" dt="2023-03-22T16:17:21.038" v="398" actId="207"/>
          <ac:spMkLst>
            <pc:docMk/>
            <pc:sldMk cId="2048711473" sldId="258"/>
            <ac:spMk id="19" creationId="{CA012CFE-BD66-B92C-763F-319B2F7BF645}"/>
          </ac:spMkLst>
        </pc:spChg>
        <pc:spChg chg="mod">
          <ac:chgData name="Jim Bradbury" userId="85d14b4e004342d7" providerId="LiveId" clId="{7E0BD992-7DE6-447C-B9C4-05947D877F6F}" dt="2023-03-22T16:17:30.705" v="400" actId="207"/>
          <ac:spMkLst>
            <pc:docMk/>
            <pc:sldMk cId="2048711473" sldId="258"/>
            <ac:spMk id="20" creationId="{D6DCC64A-B0AC-4896-0D5D-36C54C15EB03}"/>
          </ac:spMkLst>
        </pc:spChg>
      </pc:sldChg>
      <pc:sldChg chg="addSp delSp modSp new mod ord">
        <pc:chgData name="Jim Bradbury" userId="85d14b4e004342d7" providerId="LiveId" clId="{7E0BD992-7DE6-447C-B9C4-05947D877F6F}" dt="2023-03-23T19:20:00.987" v="700"/>
        <pc:sldMkLst>
          <pc:docMk/>
          <pc:sldMk cId="662008033" sldId="259"/>
        </pc:sldMkLst>
        <pc:spChg chg="del">
          <ac:chgData name="Jim Bradbury" userId="85d14b4e004342d7" providerId="LiveId" clId="{7E0BD992-7DE6-447C-B9C4-05947D877F6F}" dt="2023-03-22T16:20:02.951" v="410" actId="478"/>
          <ac:spMkLst>
            <pc:docMk/>
            <pc:sldMk cId="662008033" sldId="259"/>
            <ac:spMk id="2" creationId="{542DB11B-7FE6-AC12-A3F9-FDDDAF5EC4BB}"/>
          </ac:spMkLst>
        </pc:spChg>
        <pc:spChg chg="del">
          <ac:chgData name="Jim Bradbury" userId="85d14b4e004342d7" providerId="LiveId" clId="{7E0BD992-7DE6-447C-B9C4-05947D877F6F}" dt="2023-03-22T16:20:09.600" v="411" actId="478"/>
          <ac:spMkLst>
            <pc:docMk/>
            <pc:sldMk cId="662008033" sldId="259"/>
            <ac:spMk id="3" creationId="{8A8ECDE0-88DD-BC13-972A-B5DBAD8BB444}"/>
          </ac:spMkLst>
        </pc:spChg>
        <pc:picChg chg="add mod">
          <ac:chgData name="Jim Bradbury" userId="85d14b4e004342d7" providerId="LiveId" clId="{7E0BD992-7DE6-447C-B9C4-05947D877F6F}" dt="2023-03-22T16:20:48.875" v="414" actId="962"/>
          <ac:picMkLst>
            <pc:docMk/>
            <pc:sldMk cId="662008033" sldId="259"/>
            <ac:picMk id="5" creationId="{2F04F58C-67DF-2369-2289-EA46D4EAF83D}"/>
          </ac:picMkLst>
        </pc:picChg>
      </pc:sldChg>
      <pc:sldChg chg="add del">
        <pc:chgData name="Jim Bradbury" userId="85d14b4e004342d7" providerId="LiveId" clId="{7E0BD992-7DE6-447C-B9C4-05947D877F6F}" dt="2023-03-22T16:19:14.422" v="407" actId="2696"/>
        <pc:sldMkLst>
          <pc:docMk/>
          <pc:sldMk cId="2487787130" sldId="259"/>
        </pc:sldMkLst>
      </pc:sldChg>
      <pc:sldChg chg="addSp delSp modSp add mod">
        <pc:chgData name="Jim Bradbury" userId="85d14b4e004342d7" providerId="LiveId" clId="{7E0BD992-7DE6-447C-B9C4-05947D877F6F}" dt="2023-03-23T19:18:32.101" v="698" actId="1076"/>
        <pc:sldMkLst>
          <pc:docMk/>
          <pc:sldMk cId="4003148705" sldId="260"/>
        </pc:sldMkLst>
        <pc:spChg chg="add del mod">
          <ac:chgData name="Jim Bradbury" userId="85d14b4e004342d7" providerId="LiveId" clId="{7E0BD992-7DE6-447C-B9C4-05947D877F6F}" dt="2023-03-23T19:01:09.020" v="436" actId="478"/>
          <ac:spMkLst>
            <pc:docMk/>
            <pc:sldMk cId="4003148705" sldId="260"/>
            <ac:spMk id="2" creationId="{40620335-B90C-C124-C43C-0BBF931AB6D9}"/>
          </ac:spMkLst>
        </pc:spChg>
        <pc:spChg chg="mod">
          <ac:chgData name="Jim Bradbury" userId="85d14b4e004342d7" providerId="LiveId" clId="{7E0BD992-7DE6-447C-B9C4-05947D877F6F}" dt="2023-03-23T19:18:32.101" v="698" actId="1076"/>
          <ac:spMkLst>
            <pc:docMk/>
            <pc:sldMk cId="4003148705" sldId="260"/>
            <ac:spMk id="9" creationId="{6049B57C-F4CB-76D3-6D3B-EC9E995B516F}"/>
          </ac:spMkLst>
        </pc:spChg>
        <pc:spChg chg="mod">
          <ac:chgData name="Jim Bradbury" userId="85d14b4e004342d7" providerId="LiveId" clId="{7E0BD992-7DE6-447C-B9C4-05947D877F6F}" dt="2023-03-22T16:41:35.667" v="431" actId="14100"/>
          <ac:spMkLst>
            <pc:docMk/>
            <pc:sldMk cId="4003148705" sldId="260"/>
            <ac:spMk id="10" creationId="{ED2152D2-CE49-38D0-D946-E55E31B0E64E}"/>
          </ac:spMkLst>
        </pc:spChg>
        <pc:spChg chg="mod">
          <ac:chgData name="Jim Bradbury" userId="85d14b4e004342d7" providerId="LiveId" clId="{7E0BD992-7DE6-447C-B9C4-05947D877F6F}" dt="2023-03-22T16:41:15.353" v="429" actId="14100"/>
          <ac:spMkLst>
            <pc:docMk/>
            <pc:sldMk cId="4003148705" sldId="260"/>
            <ac:spMk id="11" creationId="{4017CA71-42F7-53AE-B23C-0367E3D329EC}"/>
          </ac:spMkLst>
        </pc:spChg>
        <pc:spChg chg="mod">
          <ac:chgData name="Jim Bradbury" userId="85d14b4e004342d7" providerId="LiveId" clId="{7E0BD992-7DE6-447C-B9C4-05947D877F6F}" dt="2023-03-22T16:42:12.147" v="434" actId="1076"/>
          <ac:spMkLst>
            <pc:docMk/>
            <pc:sldMk cId="4003148705" sldId="260"/>
            <ac:spMk id="12" creationId="{8C9049A9-630B-7FA9-ABE8-8DCC199323F4}"/>
          </ac:spMkLst>
        </pc:spChg>
        <pc:spChg chg="mod">
          <ac:chgData name="Jim Bradbury" userId="85d14b4e004342d7" providerId="LiveId" clId="{7E0BD992-7DE6-447C-B9C4-05947D877F6F}" dt="2023-03-22T16:42:07.893" v="433" actId="1076"/>
          <ac:spMkLst>
            <pc:docMk/>
            <pc:sldMk cId="4003148705" sldId="260"/>
            <ac:spMk id="13" creationId="{8C68A171-A4B2-8632-FC79-4481ED1926C4}"/>
          </ac:spMkLst>
        </pc:spChg>
        <pc:spChg chg="ord">
          <ac:chgData name="Jim Bradbury" userId="85d14b4e004342d7" providerId="LiveId" clId="{7E0BD992-7DE6-447C-B9C4-05947D877F6F}" dt="2023-03-22T16:39:46.616" v="421" actId="166"/>
          <ac:spMkLst>
            <pc:docMk/>
            <pc:sldMk cId="4003148705" sldId="260"/>
            <ac:spMk id="15" creationId="{11C1BF45-7E50-95EA-1019-9BA028588DD0}"/>
          </ac:spMkLst>
        </pc:spChg>
        <pc:spChg chg="mod">
          <ac:chgData name="Jim Bradbury" userId="85d14b4e004342d7" providerId="LiveId" clId="{7E0BD992-7DE6-447C-B9C4-05947D877F6F}" dt="2023-03-22T16:40:28.731" v="422" actId="14100"/>
          <ac:spMkLst>
            <pc:docMk/>
            <pc:sldMk cId="4003148705" sldId="260"/>
            <ac:spMk id="16" creationId="{A816A7DC-5B95-8C44-8201-9F1C23877447}"/>
          </ac:spMkLst>
        </pc:spChg>
        <pc:spChg chg="mod">
          <ac:chgData name="Jim Bradbury" userId="85d14b4e004342d7" providerId="LiveId" clId="{7E0BD992-7DE6-447C-B9C4-05947D877F6F}" dt="2023-03-22T16:40:34.322" v="423" actId="14100"/>
          <ac:spMkLst>
            <pc:docMk/>
            <pc:sldMk cId="4003148705" sldId="260"/>
            <ac:spMk id="17" creationId="{7E3F1D74-EFA8-C67E-E0C0-E38E7D260773}"/>
          </ac:spMkLst>
        </pc:spChg>
        <pc:spChg chg="mod">
          <ac:chgData name="Jim Bradbury" userId="85d14b4e004342d7" providerId="LiveId" clId="{7E0BD992-7DE6-447C-B9C4-05947D877F6F}" dt="2023-03-22T16:40:40.460" v="424" actId="14100"/>
          <ac:spMkLst>
            <pc:docMk/>
            <pc:sldMk cId="4003148705" sldId="260"/>
            <ac:spMk id="18" creationId="{05906A14-0311-5CC7-B100-E25D1EF4911C}"/>
          </ac:spMkLst>
        </pc:spChg>
        <pc:spChg chg="mod">
          <ac:chgData name="Jim Bradbury" userId="85d14b4e004342d7" providerId="LiveId" clId="{7E0BD992-7DE6-447C-B9C4-05947D877F6F}" dt="2023-03-22T16:40:47.039" v="425" actId="14100"/>
          <ac:spMkLst>
            <pc:docMk/>
            <pc:sldMk cId="4003148705" sldId="260"/>
            <ac:spMk id="19" creationId="{CA012CFE-BD66-B92C-763F-319B2F7BF645}"/>
          </ac:spMkLst>
        </pc:spChg>
        <pc:spChg chg="mod">
          <ac:chgData name="Jim Bradbury" userId="85d14b4e004342d7" providerId="LiveId" clId="{7E0BD992-7DE6-447C-B9C4-05947D877F6F}" dt="2023-03-22T16:40:52.402" v="426" actId="14100"/>
          <ac:spMkLst>
            <pc:docMk/>
            <pc:sldMk cId="4003148705" sldId="260"/>
            <ac:spMk id="20" creationId="{D6DCC64A-B0AC-4896-0D5D-36C54C15EB03}"/>
          </ac:spMkLst>
        </pc:spChg>
      </pc:sldChg>
      <pc:sldChg chg="addSp delSp modSp new mod">
        <pc:chgData name="Jim Bradbury" userId="85d14b4e004342d7" providerId="LiveId" clId="{7E0BD992-7DE6-447C-B9C4-05947D877F6F}" dt="2023-03-26T20:17:17.974" v="710" actId="207"/>
        <pc:sldMkLst>
          <pc:docMk/>
          <pc:sldMk cId="2962572115" sldId="261"/>
        </pc:sldMkLst>
        <pc:spChg chg="del">
          <ac:chgData name="Jim Bradbury" userId="85d14b4e004342d7" providerId="LiveId" clId="{7E0BD992-7DE6-447C-B9C4-05947D877F6F}" dt="2023-03-23T19:01:31.139" v="438" actId="478"/>
          <ac:spMkLst>
            <pc:docMk/>
            <pc:sldMk cId="2962572115" sldId="261"/>
            <ac:spMk id="2" creationId="{3E723BAA-51D0-664C-9B0F-CD4C2DCB6F34}"/>
          </ac:spMkLst>
        </pc:spChg>
        <pc:spChg chg="add mod">
          <ac:chgData name="Jim Bradbury" userId="85d14b4e004342d7" providerId="LiveId" clId="{7E0BD992-7DE6-447C-B9C4-05947D877F6F}" dt="2023-03-26T20:17:17.974" v="710" actId="207"/>
          <ac:spMkLst>
            <pc:docMk/>
            <pc:sldMk cId="2962572115" sldId="261"/>
            <ac:spMk id="2" creationId="{9A6E24DC-CE7B-FE6C-9503-B882022394C0}"/>
          </ac:spMkLst>
        </pc:spChg>
        <pc:spChg chg="del">
          <ac:chgData name="Jim Bradbury" userId="85d14b4e004342d7" providerId="LiveId" clId="{7E0BD992-7DE6-447C-B9C4-05947D877F6F}" dt="2023-03-23T19:01:34.607" v="439" actId="478"/>
          <ac:spMkLst>
            <pc:docMk/>
            <pc:sldMk cId="2962572115" sldId="261"/>
            <ac:spMk id="3" creationId="{A11358CA-5795-5F87-10EA-0FAD145F7700}"/>
          </ac:spMkLst>
        </pc:spChg>
        <pc:spChg chg="add mod">
          <ac:chgData name="Jim Bradbury" userId="85d14b4e004342d7" providerId="LiveId" clId="{7E0BD992-7DE6-447C-B9C4-05947D877F6F}" dt="2023-03-23T19:02:20.028" v="443" actId="1582"/>
          <ac:spMkLst>
            <pc:docMk/>
            <pc:sldMk cId="2962572115" sldId="261"/>
            <ac:spMk id="4" creationId="{74C39D6A-1160-2346-4A92-3ABB5B7067AD}"/>
          </ac:spMkLst>
        </pc:spChg>
        <pc:spChg chg="add mod">
          <ac:chgData name="Jim Bradbury" userId="85d14b4e004342d7" providerId="LiveId" clId="{7E0BD992-7DE6-447C-B9C4-05947D877F6F}" dt="2023-03-23T19:04:45.777" v="451" actId="14100"/>
          <ac:spMkLst>
            <pc:docMk/>
            <pc:sldMk cId="2962572115" sldId="261"/>
            <ac:spMk id="5" creationId="{FEBA5FFF-B8C2-F5E5-AD65-6FAF190AEC9F}"/>
          </ac:spMkLst>
        </pc:spChg>
        <pc:spChg chg="add mod">
          <ac:chgData name="Jim Bradbury" userId="85d14b4e004342d7" providerId="LiveId" clId="{7E0BD992-7DE6-447C-B9C4-05947D877F6F}" dt="2023-03-23T19:03:25.449" v="448" actId="207"/>
          <ac:spMkLst>
            <pc:docMk/>
            <pc:sldMk cId="2962572115" sldId="261"/>
            <ac:spMk id="6" creationId="{050B48D7-E122-CB97-10D5-B8EE1B33F07D}"/>
          </ac:spMkLst>
        </pc:spChg>
        <pc:spChg chg="add mod">
          <ac:chgData name="Jim Bradbury" userId="85d14b4e004342d7" providerId="LiveId" clId="{7E0BD992-7DE6-447C-B9C4-05947D877F6F}" dt="2023-03-23T19:12:54.539" v="615" actId="207"/>
          <ac:spMkLst>
            <pc:docMk/>
            <pc:sldMk cId="2962572115" sldId="261"/>
            <ac:spMk id="10" creationId="{13BAFB43-5CE5-4CD3-F352-FA9C5B6F4009}"/>
          </ac:spMkLst>
        </pc:spChg>
        <pc:spChg chg="add mod">
          <ac:chgData name="Jim Bradbury" userId="85d14b4e004342d7" providerId="LiveId" clId="{7E0BD992-7DE6-447C-B9C4-05947D877F6F}" dt="2023-03-23T19:13:06.052" v="667" actId="1037"/>
          <ac:spMkLst>
            <pc:docMk/>
            <pc:sldMk cId="2962572115" sldId="261"/>
            <ac:spMk id="11" creationId="{EB34990C-5FF4-4A16-8F36-AE4F5D8EEA3C}"/>
          </ac:spMkLst>
        </pc:spChg>
        <pc:spChg chg="add mod">
          <ac:chgData name="Jim Bradbury" userId="85d14b4e004342d7" providerId="LiveId" clId="{7E0BD992-7DE6-447C-B9C4-05947D877F6F}" dt="2023-03-23T19:13:18.526" v="687" actId="1076"/>
          <ac:spMkLst>
            <pc:docMk/>
            <pc:sldMk cId="2962572115" sldId="261"/>
            <ac:spMk id="12" creationId="{9BB430E6-8323-A7AC-110A-800C81006FB5}"/>
          </ac:spMkLst>
        </pc:spChg>
        <pc:spChg chg="add mod">
          <ac:chgData name="Jim Bradbury" userId="85d14b4e004342d7" providerId="LiveId" clId="{7E0BD992-7DE6-447C-B9C4-05947D877F6F}" dt="2023-03-23T19:13:22.118" v="688"/>
          <ac:spMkLst>
            <pc:docMk/>
            <pc:sldMk cId="2962572115" sldId="261"/>
            <ac:spMk id="13" creationId="{D0AB3F77-0C21-020E-FEB9-CCA16FD5A1E0}"/>
          </ac:spMkLst>
        </pc:spChg>
        <pc:spChg chg="add mod">
          <ac:chgData name="Jim Bradbury" userId="85d14b4e004342d7" providerId="LiveId" clId="{7E0BD992-7DE6-447C-B9C4-05947D877F6F}" dt="2023-03-23T19:13:33.144" v="690" actId="1076"/>
          <ac:spMkLst>
            <pc:docMk/>
            <pc:sldMk cId="2962572115" sldId="261"/>
            <ac:spMk id="14" creationId="{75777C3C-9F1F-9AF8-ECB1-F2CE869FB34D}"/>
          </ac:spMkLst>
        </pc:spChg>
        <pc:spChg chg="add mod">
          <ac:chgData name="Jim Bradbury" userId="85d14b4e004342d7" providerId="LiveId" clId="{7E0BD992-7DE6-447C-B9C4-05947D877F6F}" dt="2023-03-23T19:13:47.466" v="692" actId="1076"/>
          <ac:spMkLst>
            <pc:docMk/>
            <pc:sldMk cId="2962572115" sldId="261"/>
            <ac:spMk id="15" creationId="{B538A944-5A60-B40E-E63E-4AAB89D51489}"/>
          </ac:spMkLst>
        </pc:spChg>
        <pc:spChg chg="add mod">
          <ac:chgData name="Jim Bradbury" userId="85d14b4e004342d7" providerId="LiveId" clId="{7E0BD992-7DE6-447C-B9C4-05947D877F6F}" dt="2023-03-23T19:13:56.734" v="694" actId="1076"/>
          <ac:spMkLst>
            <pc:docMk/>
            <pc:sldMk cId="2962572115" sldId="261"/>
            <ac:spMk id="16" creationId="{16E35950-65BE-5FD5-1BA5-3246F59AD0CB}"/>
          </ac:spMkLst>
        </pc:spChg>
        <pc:spChg chg="add del mod">
          <ac:chgData name="Jim Bradbury" userId="85d14b4e004342d7" providerId="LiveId" clId="{7E0BD992-7DE6-447C-B9C4-05947D877F6F}" dt="2023-03-26T20:17:06.557" v="708" actId="478"/>
          <ac:spMkLst>
            <pc:docMk/>
            <pc:sldMk cId="2962572115" sldId="261"/>
            <ac:spMk id="17" creationId="{A68ADF71-0F7C-A582-0555-1DAAF1CFA8B3}"/>
          </ac:spMkLst>
        </pc:spChg>
        <pc:cxnChg chg="add mod">
          <ac:chgData name="Jim Bradbury" userId="85d14b4e004342d7" providerId="LiveId" clId="{7E0BD992-7DE6-447C-B9C4-05947D877F6F}" dt="2023-03-23T19:04:45.777" v="451" actId="14100"/>
          <ac:cxnSpMkLst>
            <pc:docMk/>
            <pc:sldMk cId="2962572115" sldId="261"/>
            <ac:cxnSpMk id="8" creationId="{2BBD3A82-EA0F-48E6-BF2A-46BDA06E46BF}"/>
          </ac:cxnSpMkLst>
        </pc:cxnChg>
      </pc:sldChg>
      <pc:sldChg chg="addSp delSp modSp add mod">
        <pc:chgData name="Jim Bradbury" userId="85d14b4e004342d7" providerId="LiveId" clId="{7E0BD992-7DE6-447C-B9C4-05947D877F6F}" dt="2023-03-23T19:12:04.745" v="609" actId="1036"/>
        <pc:sldMkLst>
          <pc:docMk/>
          <pc:sldMk cId="2259268070" sldId="262"/>
        </pc:sldMkLst>
        <pc:spChg chg="add mod">
          <ac:chgData name="Jim Bradbury" userId="85d14b4e004342d7" providerId="LiveId" clId="{7E0BD992-7DE6-447C-B9C4-05947D877F6F}" dt="2023-03-23T19:10:38.620" v="500" actId="14100"/>
          <ac:spMkLst>
            <pc:docMk/>
            <pc:sldMk cId="2259268070" sldId="262"/>
            <ac:spMk id="7" creationId="{362E895B-C356-1EE9-FBDA-AD06CAE750A0}"/>
          </ac:spMkLst>
        </pc:spChg>
        <pc:spChg chg="add mod">
          <ac:chgData name="Jim Bradbury" userId="85d14b4e004342d7" providerId="LiveId" clId="{7E0BD992-7DE6-447C-B9C4-05947D877F6F}" dt="2023-03-23T19:10:25.371" v="499" actId="14100"/>
          <ac:spMkLst>
            <pc:docMk/>
            <pc:sldMk cId="2259268070" sldId="262"/>
            <ac:spMk id="9" creationId="{CCF68BD6-F60B-85A7-782D-8288D2047C79}"/>
          </ac:spMkLst>
        </pc:spChg>
        <pc:spChg chg="add mod">
          <ac:chgData name="Jim Bradbury" userId="85d14b4e004342d7" providerId="LiveId" clId="{7E0BD992-7DE6-447C-B9C4-05947D877F6F}" dt="2023-03-23T19:10:17.840" v="498" actId="14100"/>
          <ac:spMkLst>
            <pc:docMk/>
            <pc:sldMk cId="2259268070" sldId="262"/>
            <ac:spMk id="10" creationId="{21B1A3B7-86EC-49D6-BC50-485BCB872A24}"/>
          </ac:spMkLst>
        </pc:spChg>
        <pc:spChg chg="add mod">
          <ac:chgData name="Jim Bradbury" userId="85d14b4e004342d7" providerId="LiveId" clId="{7E0BD992-7DE6-447C-B9C4-05947D877F6F}" dt="2023-03-23T19:09:59.505" v="497" actId="1076"/>
          <ac:spMkLst>
            <pc:docMk/>
            <pc:sldMk cId="2259268070" sldId="262"/>
            <ac:spMk id="11" creationId="{2086C122-9AB4-072A-891D-36CA0C123610}"/>
          </ac:spMkLst>
        </pc:spChg>
        <pc:spChg chg="add mod">
          <ac:chgData name="Jim Bradbury" userId="85d14b4e004342d7" providerId="LiveId" clId="{7E0BD992-7DE6-447C-B9C4-05947D877F6F}" dt="2023-03-23T19:09:55.301" v="496" actId="1076"/>
          <ac:spMkLst>
            <pc:docMk/>
            <pc:sldMk cId="2259268070" sldId="262"/>
            <ac:spMk id="12" creationId="{69A85CBE-8B75-62E3-0B95-398CAF275861}"/>
          </ac:spMkLst>
        </pc:spChg>
        <pc:spChg chg="add mod">
          <ac:chgData name="Jim Bradbury" userId="85d14b4e004342d7" providerId="LiveId" clId="{7E0BD992-7DE6-447C-B9C4-05947D877F6F}" dt="2023-03-23T19:09:42.289" v="493" actId="1076"/>
          <ac:spMkLst>
            <pc:docMk/>
            <pc:sldMk cId="2259268070" sldId="262"/>
            <ac:spMk id="13" creationId="{6E006884-CBDF-50B2-47D1-17F5534B9324}"/>
          </ac:spMkLst>
        </pc:spChg>
        <pc:spChg chg="add mod">
          <ac:chgData name="Jim Bradbury" userId="85d14b4e004342d7" providerId="LiveId" clId="{7E0BD992-7DE6-447C-B9C4-05947D877F6F}" dt="2023-03-23T19:10:54.023" v="501" actId="1076"/>
          <ac:spMkLst>
            <pc:docMk/>
            <pc:sldMk cId="2259268070" sldId="262"/>
            <ac:spMk id="14" creationId="{93AE5168-8F8A-5606-541C-CD3903621606}"/>
          </ac:spMkLst>
        </pc:spChg>
        <pc:spChg chg="add mod">
          <ac:chgData name="Jim Bradbury" userId="85d14b4e004342d7" providerId="LiveId" clId="{7E0BD992-7DE6-447C-B9C4-05947D877F6F}" dt="2023-03-23T19:11:32.289" v="557" actId="1076"/>
          <ac:spMkLst>
            <pc:docMk/>
            <pc:sldMk cId="2259268070" sldId="262"/>
            <ac:spMk id="15" creationId="{30F3A039-3020-8834-9E7E-58DF5B4BDF4F}"/>
          </ac:spMkLst>
        </pc:spChg>
        <pc:spChg chg="add mod">
          <ac:chgData name="Jim Bradbury" userId="85d14b4e004342d7" providerId="LiveId" clId="{7E0BD992-7DE6-447C-B9C4-05947D877F6F}" dt="2023-03-23T19:12:04.745" v="609" actId="1036"/>
          <ac:spMkLst>
            <pc:docMk/>
            <pc:sldMk cId="2259268070" sldId="262"/>
            <ac:spMk id="16" creationId="{09AB68E7-523B-74D2-16EB-07D29B6C37A0}"/>
          </ac:spMkLst>
        </pc:spChg>
        <pc:cxnChg chg="add mod">
          <ac:chgData name="Jim Bradbury" userId="85d14b4e004342d7" providerId="LiveId" clId="{7E0BD992-7DE6-447C-B9C4-05947D877F6F}" dt="2023-03-23T19:06:27.832" v="455" actId="1582"/>
          <ac:cxnSpMkLst>
            <pc:docMk/>
            <pc:sldMk cId="2259268070" sldId="262"/>
            <ac:cxnSpMk id="3" creationId="{ADE3C6B3-717C-F2CE-C0C9-C589926D6352}"/>
          </ac:cxnSpMkLst>
        </pc:cxnChg>
        <pc:cxnChg chg="del mod">
          <ac:chgData name="Jim Bradbury" userId="85d14b4e004342d7" providerId="LiveId" clId="{7E0BD992-7DE6-447C-B9C4-05947D877F6F}" dt="2023-03-23T19:05:22.129" v="453" actId="478"/>
          <ac:cxnSpMkLst>
            <pc:docMk/>
            <pc:sldMk cId="2259268070" sldId="262"/>
            <ac:cxnSpMk id="8" creationId="{2BBD3A82-EA0F-48E6-BF2A-46BDA06E46BF}"/>
          </ac:cxnSpMkLst>
        </pc:cxnChg>
      </pc:sldChg>
      <pc:sldChg chg="addSp delSp modSp new mod">
        <pc:chgData name="Jim Bradbury" userId="85d14b4e004342d7" providerId="LiveId" clId="{7E0BD992-7DE6-447C-B9C4-05947D877F6F}" dt="2023-03-23T19:21:06.312" v="706" actId="962"/>
        <pc:sldMkLst>
          <pc:docMk/>
          <pc:sldMk cId="2157052420" sldId="263"/>
        </pc:sldMkLst>
        <pc:spChg chg="del">
          <ac:chgData name="Jim Bradbury" userId="85d14b4e004342d7" providerId="LiveId" clId="{7E0BD992-7DE6-447C-B9C4-05947D877F6F}" dt="2023-03-23T19:20:42.346" v="702" actId="478"/>
          <ac:spMkLst>
            <pc:docMk/>
            <pc:sldMk cId="2157052420" sldId="263"/>
            <ac:spMk id="2" creationId="{6C6FDE1F-3C9E-3D79-E756-5157CD14D6C1}"/>
          </ac:spMkLst>
        </pc:spChg>
        <pc:spChg chg="del">
          <ac:chgData name="Jim Bradbury" userId="85d14b4e004342d7" providerId="LiveId" clId="{7E0BD992-7DE6-447C-B9C4-05947D877F6F}" dt="2023-03-23T19:20:45.691" v="703" actId="478"/>
          <ac:spMkLst>
            <pc:docMk/>
            <pc:sldMk cId="2157052420" sldId="263"/>
            <ac:spMk id="3" creationId="{B65A6FC4-C521-89A9-A5A8-87957BF1D3AE}"/>
          </ac:spMkLst>
        </pc:spChg>
        <pc:picChg chg="add mod">
          <ac:chgData name="Jim Bradbury" userId="85d14b4e004342d7" providerId="LiveId" clId="{7E0BD992-7DE6-447C-B9C4-05947D877F6F}" dt="2023-03-23T19:21:06.312" v="706" actId="962"/>
          <ac:picMkLst>
            <pc:docMk/>
            <pc:sldMk cId="2157052420" sldId="263"/>
            <ac:picMk id="5" creationId="{D5C397BC-E1F1-DDDF-B28B-B1C6BAB8BDC3}"/>
          </ac:picMkLst>
        </pc:picChg>
      </pc:sldChg>
      <pc:sldChg chg="modSp new mod">
        <pc:chgData name="Jim Bradbury" userId="85d14b4e004342d7" providerId="LiveId" clId="{7E0BD992-7DE6-447C-B9C4-05947D877F6F}" dt="2023-03-26T20:19:39.596" v="823" actId="20577"/>
        <pc:sldMkLst>
          <pc:docMk/>
          <pc:sldMk cId="2661381355" sldId="264"/>
        </pc:sldMkLst>
        <pc:spChg chg="mod">
          <ac:chgData name="Jim Bradbury" userId="85d14b4e004342d7" providerId="LiveId" clId="{7E0BD992-7DE6-447C-B9C4-05947D877F6F}" dt="2023-03-26T20:18:45.472" v="734" actId="255"/>
          <ac:spMkLst>
            <pc:docMk/>
            <pc:sldMk cId="2661381355" sldId="264"/>
            <ac:spMk id="2" creationId="{55BC772E-22CC-01C6-0801-0DD790C51B81}"/>
          </ac:spMkLst>
        </pc:spChg>
        <pc:spChg chg="mod">
          <ac:chgData name="Jim Bradbury" userId="85d14b4e004342d7" providerId="LiveId" clId="{7E0BD992-7DE6-447C-B9C4-05947D877F6F}" dt="2023-03-26T20:19:39.596" v="823" actId="20577"/>
          <ac:spMkLst>
            <pc:docMk/>
            <pc:sldMk cId="2661381355" sldId="264"/>
            <ac:spMk id="3" creationId="{BCB86825-6243-323D-65E6-5F8AF930E541}"/>
          </ac:spMkLst>
        </pc:spChg>
      </pc:sldChg>
      <pc:sldChg chg="modSp new mod">
        <pc:chgData name="Jim Bradbury" userId="85d14b4e004342d7" providerId="LiveId" clId="{7E0BD992-7DE6-447C-B9C4-05947D877F6F}" dt="2023-03-26T20:20:35.328" v="853" actId="20577"/>
        <pc:sldMkLst>
          <pc:docMk/>
          <pc:sldMk cId="4086634227" sldId="265"/>
        </pc:sldMkLst>
        <pc:spChg chg="mod">
          <ac:chgData name="Jim Bradbury" userId="85d14b4e004342d7" providerId="LiveId" clId="{7E0BD992-7DE6-447C-B9C4-05947D877F6F}" dt="2023-03-26T20:20:16.045" v="840" actId="113"/>
          <ac:spMkLst>
            <pc:docMk/>
            <pc:sldMk cId="4086634227" sldId="265"/>
            <ac:spMk id="2" creationId="{925361E9-E56A-E1CE-02A4-EFF078377DA4}"/>
          </ac:spMkLst>
        </pc:spChg>
        <pc:spChg chg="mod">
          <ac:chgData name="Jim Bradbury" userId="85d14b4e004342d7" providerId="LiveId" clId="{7E0BD992-7DE6-447C-B9C4-05947D877F6F}" dt="2023-03-26T20:20:35.328" v="853" actId="20577"/>
          <ac:spMkLst>
            <pc:docMk/>
            <pc:sldMk cId="4086634227" sldId="265"/>
            <ac:spMk id="3" creationId="{14BD2775-4D59-1E1E-A3EA-301A32FCEE98}"/>
          </ac:spMkLst>
        </pc:spChg>
      </pc:sldChg>
      <pc:sldChg chg="addSp modSp add mod">
        <pc:chgData name="Jim Bradbury" userId="85d14b4e004342d7" providerId="LiveId" clId="{7E0BD992-7DE6-447C-B9C4-05947D877F6F}" dt="2023-03-26T20:23:07.899" v="868" actId="14100"/>
        <pc:sldMkLst>
          <pc:docMk/>
          <pc:sldMk cId="1848494297" sldId="266"/>
        </pc:sldMkLst>
        <pc:spChg chg="add mod">
          <ac:chgData name="Jim Bradbury" userId="85d14b4e004342d7" providerId="LiveId" clId="{7E0BD992-7DE6-447C-B9C4-05947D877F6F}" dt="2023-03-26T20:21:57.927" v="858" actId="208"/>
          <ac:spMkLst>
            <pc:docMk/>
            <pc:sldMk cId="1848494297" sldId="266"/>
            <ac:spMk id="2" creationId="{09ED63F1-0467-E51C-5BDA-8896694A42D5}"/>
          </ac:spMkLst>
        </pc:spChg>
        <pc:spChg chg="add mod">
          <ac:chgData name="Jim Bradbury" userId="85d14b4e004342d7" providerId="LiveId" clId="{7E0BD992-7DE6-447C-B9C4-05947D877F6F}" dt="2023-03-26T20:23:07.899" v="868" actId="14100"/>
          <ac:spMkLst>
            <pc:docMk/>
            <pc:sldMk cId="1848494297" sldId="266"/>
            <ac:spMk id="3" creationId="{F90AC371-AFA7-DAB3-12A6-92022611166B}"/>
          </ac:spMkLst>
        </pc:spChg>
        <pc:picChg chg="mod">
          <ac:chgData name="Jim Bradbury" userId="85d14b4e004342d7" providerId="LiveId" clId="{7E0BD992-7DE6-447C-B9C4-05947D877F6F}" dt="2023-03-26T20:22:46.355" v="865" actId="1076"/>
          <ac:picMkLst>
            <pc:docMk/>
            <pc:sldMk cId="1848494297" sldId="266"/>
            <ac:picMk id="5" creationId="{D5C397BC-E1F1-DDDF-B28B-B1C6BAB8BDC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C1D75-CFA8-EAA5-CE56-340765294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90928-6347-682E-3251-0BF32BFB0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0A0F2-B75B-E11B-F0DC-B9F7E01D3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ABF0-ECE9-403F-9CF1-782C202DA75E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6125F-B9E2-156B-6EC5-089A4A99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F2118-9258-FC9D-89FC-0248EE06E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144D-1F8E-48D2-884B-8425EDF47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8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D013E-63E1-132F-35E0-45B1C3D6D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9CC120-4E7A-AB6D-F1A8-581D82A59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BE766-D4EA-C015-E9DF-BAF3F682B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ABF0-ECE9-403F-9CF1-782C202DA75E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02040-3550-F41E-5461-EC285E6C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879FE-A742-483F-9AF9-13DBCA426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144D-1F8E-48D2-884B-8425EDF47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5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D87D8D-ED4D-28E8-2FF3-8870C374D9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0D3D46-5535-6030-EB45-9B10C23C5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4FADC-04C7-A87A-CF37-0ACEEB7C0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ABF0-ECE9-403F-9CF1-782C202DA75E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E2A2-D401-867A-CEB4-E008E5628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BA248-447C-A559-9DC3-243BCB95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144D-1F8E-48D2-884B-8425EDF47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5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A3180-AAC1-C65C-CDA6-DCF7ACFB0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0F8B2-0F0F-9DBD-D0FC-90A423CD8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2309F-2A2F-CA09-DB39-7E08C9094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ABF0-ECE9-403F-9CF1-782C202DA75E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1F0A5-E831-EA28-8E94-C87490DC3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A34C5-A15F-7C17-FB5C-258E6A371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144D-1F8E-48D2-884B-8425EDF47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1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7C1F9-A91A-7E57-7746-6F727B758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59416-D297-3542-70A8-EA14A74BA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3348B-A043-17A7-10F9-76A0788D1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ABF0-ECE9-403F-9CF1-782C202DA75E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CEF11-36FB-6321-3057-0DECC8AE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03CF7-018A-4265-3719-93DF05718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144D-1F8E-48D2-884B-8425EDF47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9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54F94-D4FE-44CE-F409-D5ED4EEAE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4B1F3-5E8B-BA95-ED5E-C78423D41E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051E41-94F0-184C-89E5-3CBEF4926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D9C76-B5EB-47E3-CF67-CE5776B8E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ABF0-ECE9-403F-9CF1-782C202DA75E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217ED-C73A-D67C-1949-C2C32C42D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666AA-98D1-2AD6-9637-B6D46964E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144D-1F8E-48D2-884B-8425EDF47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03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32F04-9FEF-3FC3-F9CE-AFAC8ED3E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8632F-E9BC-AB12-C387-E05038C69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1A8E6F-83EE-9F56-0AEB-5173C1DCB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86D6FD-CA03-5986-5C66-864E4B2F4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6D0FD6-46C4-BE93-6478-96F86C7E8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4C8A17-EA84-4B33-234A-C67950B90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ABF0-ECE9-403F-9CF1-782C202DA75E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B03DEB-765D-E7B0-E9C7-8898385D5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3470E2-A452-554F-3711-71635ACE6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144D-1F8E-48D2-884B-8425EDF47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1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3815E-8B8A-9081-CEDC-05FC2F3C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BCB956-F15E-1CA3-0801-F1F8D02E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ABF0-ECE9-403F-9CF1-782C202DA75E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3829E-5C32-261D-DFE2-54D362587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5B96E2-1725-2BB6-ED6F-2C0509AE4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144D-1F8E-48D2-884B-8425EDF47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3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AC29D3-D87F-21C8-53FC-325FA2775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ABF0-ECE9-403F-9CF1-782C202DA75E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4C0E86-48CD-4C44-F920-78021CBCE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FF004-D5FE-C75F-BA5A-8B2739A8D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144D-1F8E-48D2-884B-8425EDF47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7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99464-1409-D092-1433-6A44E199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0CA3B-9E5E-FE31-EB59-DA6BC260B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542D6E-706A-69F2-D03B-486B89A96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1CDDF0-230F-316F-366D-61EBB1F42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ABF0-ECE9-403F-9CF1-782C202DA75E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E2FD7A-2270-4092-E42F-60A451C5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42019-AA33-BF60-721F-722F0E28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144D-1F8E-48D2-884B-8425EDF47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1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2AD99-0324-0995-780A-5998F73C3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670F15-CCFC-2ED4-8A3E-46DBB9AC7E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51180-AB21-E8DD-7234-7009C0CE0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ABE3A-8BBB-107A-75C7-DC5914A74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ABF0-ECE9-403F-9CF1-782C202DA75E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5417C-8C3F-8823-996B-9FF5A5646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D9F3B8-8249-5704-46E3-C8D76CC6E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144D-1F8E-48D2-884B-8425EDF47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53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D0AE8E-BB6B-D2B9-1800-274848E9E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AD3B8-2E4A-F1AB-C8E3-053341285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B6CAE-4B3F-1C2B-6CFF-B4BF89D5B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4ABF0-ECE9-403F-9CF1-782C202DA75E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D0D99-238F-67B2-DAAA-1B063ACE0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EE11D-F1EF-4984-CADE-0FA3D8AC5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8144D-1F8E-48D2-884B-8425EDF47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2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ad with snow on the side and buildings on the side&#10;&#10;Description automatically generated with low confidence">
            <a:extLst>
              <a:ext uri="{FF2B5EF4-FFF2-40B4-BE49-F238E27FC236}">
                <a16:creationId xmlns:a16="http://schemas.microsoft.com/office/drawing/2014/main" id="{374107AB-AFE5-162F-07EA-BF7502393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777B46-C5B1-69B3-8109-D54746178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210 Main St</a:t>
            </a:r>
          </a:p>
        </p:txBody>
      </p:sp>
    </p:spTree>
    <p:extLst>
      <p:ext uri="{BB962C8B-B14F-4D97-AF65-F5344CB8AC3E}">
        <p14:creationId xmlns:p14="http://schemas.microsoft.com/office/powerpoint/2010/main" val="199510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ad with snow on the side and buildings on the side&#10;&#10;Description automatically generated with low confidence">
            <a:extLst>
              <a:ext uri="{FF2B5EF4-FFF2-40B4-BE49-F238E27FC236}">
                <a16:creationId xmlns:a16="http://schemas.microsoft.com/office/drawing/2014/main" id="{FE37FF25-8216-BBA8-8CD6-017352696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087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BA62F26-5B75-62A9-21D1-30715E3BDF75}"/>
              </a:ext>
            </a:extLst>
          </p:cNvPr>
          <p:cNvSpPr/>
          <p:nvPr/>
        </p:nvSpPr>
        <p:spPr>
          <a:xfrm>
            <a:off x="5058381" y="2886078"/>
            <a:ext cx="2428147" cy="123373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49B57C-F4CB-76D3-6D3B-EC9E995B516F}"/>
              </a:ext>
            </a:extLst>
          </p:cNvPr>
          <p:cNvSpPr/>
          <p:nvPr/>
        </p:nvSpPr>
        <p:spPr>
          <a:xfrm>
            <a:off x="4743540" y="2318492"/>
            <a:ext cx="2970391" cy="643699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152D2-CE49-38D0-D946-E55E31B0E64E}"/>
              </a:ext>
            </a:extLst>
          </p:cNvPr>
          <p:cNvSpPr/>
          <p:nvPr/>
        </p:nvSpPr>
        <p:spPr>
          <a:xfrm>
            <a:off x="5311302" y="3647872"/>
            <a:ext cx="171442" cy="3096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17CA71-42F7-53AE-B23C-0367E3D329EC}"/>
              </a:ext>
            </a:extLst>
          </p:cNvPr>
          <p:cNvSpPr/>
          <p:nvPr/>
        </p:nvSpPr>
        <p:spPr>
          <a:xfrm>
            <a:off x="5699676" y="3652787"/>
            <a:ext cx="174577" cy="3096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9049A9-630B-7FA9-ABE8-8DCC199323F4}"/>
              </a:ext>
            </a:extLst>
          </p:cNvPr>
          <p:cNvSpPr/>
          <p:nvPr/>
        </p:nvSpPr>
        <p:spPr>
          <a:xfrm>
            <a:off x="6474948" y="3647870"/>
            <a:ext cx="171566" cy="3096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68A171-A4B2-8632-FC79-4481ED1926C4}"/>
              </a:ext>
            </a:extLst>
          </p:cNvPr>
          <p:cNvSpPr/>
          <p:nvPr/>
        </p:nvSpPr>
        <p:spPr>
          <a:xfrm>
            <a:off x="6961157" y="3647871"/>
            <a:ext cx="171566" cy="3096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16A7DC-5B95-8C44-8201-9F1C23877447}"/>
              </a:ext>
            </a:extLst>
          </p:cNvPr>
          <p:cNvSpPr/>
          <p:nvPr/>
        </p:nvSpPr>
        <p:spPr>
          <a:xfrm>
            <a:off x="5316219" y="3072688"/>
            <a:ext cx="170181" cy="3096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3F1D74-EFA8-C67E-E0C0-E38E7D260773}"/>
              </a:ext>
            </a:extLst>
          </p:cNvPr>
          <p:cNvSpPr/>
          <p:nvPr/>
        </p:nvSpPr>
        <p:spPr>
          <a:xfrm>
            <a:off x="5704596" y="3067776"/>
            <a:ext cx="170181" cy="3096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906A14-0311-5CC7-B100-E25D1EF4911C}"/>
              </a:ext>
            </a:extLst>
          </p:cNvPr>
          <p:cNvSpPr/>
          <p:nvPr/>
        </p:nvSpPr>
        <p:spPr>
          <a:xfrm>
            <a:off x="6092973" y="3062864"/>
            <a:ext cx="170181" cy="3096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012CFE-BD66-B92C-763F-319B2F7BF645}"/>
              </a:ext>
            </a:extLst>
          </p:cNvPr>
          <p:cNvSpPr/>
          <p:nvPr/>
        </p:nvSpPr>
        <p:spPr>
          <a:xfrm>
            <a:off x="6481350" y="3057952"/>
            <a:ext cx="201054" cy="3096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DCC64A-B0AC-4896-0D5D-36C54C15EB03}"/>
              </a:ext>
            </a:extLst>
          </p:cNvPr>
          <p:cNvSpPr/>
          <p:nvPr/>
        </p:nvSpPr>
        <p:spPr>
          <a:xfrm>
            <a:off x="6938551" y="3053040"/>
            <a:ext cx="201054" cy="3096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6A692B-3979-738A-C4A0-A34682E104F7}"/>
              </a:ext>
            </a:extLst>
          </p:cNvPr>
          <p:cNvSpPr/>
          <p:nvPr/>
        </p:nvSpPr>
        <p:spPr>
          <a:xfrm>
            <a:off x="6091185" y="3588877"/>
            <a:ext cx="252614" cy="5186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14">
            <a:extLst>
              <a:ext uri="{FF2B5EF4-FFF2-40B4-BE49-F238E27FC236}">
                <a16:creationId xmlns:a16="http://schemas.microsoft.com/office/drawing/2014/main" id="{11C1BF45-7E50-95EA-1019-9BA028588DD0}"/>
              </a:ext>
            </a:extLst>
          </p:cNvPr>
          <p:cNvSpPr/>
          <p:nvPr/>
        </p:nvSpPr>
        <p:spPr>
          <a:xfrm>
            <a:off x="4916130" y="3429000"/>
            <a:ext cx="2625212" cy="218872"/>
          </a:xfrm>
          <a:prstGeom prst="trapezoid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4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C39D6A-1160-2346-4A92-3ABB5B7067AD}"/>
              </a:ext>
            </a:extLst>
          </p:cNvPr>
          <p:cNvSpPr/>
          <p:nvPr/>
        </p:nvSpPr>
        <p:spPr>
          <a:xfrm>
            <a:off x="1244184" y="1484026"/>
            <a:ext cx="9788577" cy="4572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BA5FFF-B8C2-F5E5-AD65-6FAF190AEC9F}"/>
              </a:ext>
            </a:extLst>
          </p:cNvPr>
          <p:cNvSpPr/>
          <p:nvPr/>
        </p:nvSpPr>
        <p:spPr>
          <a:xfrm>
            <a:off x="3792510" y="4811843"/>
            <a:ext cx="1693889" cy="124418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0B48D7-E122-CB97-10D5-B8EE1B33F07D}"/>
              </a:ext>
            </a:extLst>
          </p:cNvPr>
          <p:cNvSpPr/>
          <p:nvPr/>
        </p:nvSpPr>
        <p:spPr>
          <a:xfrm>
            <a:off x="3792511" y="5141626"/>
            <a:ext cx="584617" cy="6895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BD3A82-EA0F-48E6-BF2A-46BDA06E46BF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4639455" y="6056026"/>
            <a:ext cx="427220" cy="37475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3BAFB43-5CE5-4CD3-F352-FA9C5B6F4009}"/>
              </a:ext>
            </a:extLst>
          </p:cNvPr>
          <p:cNvSpPr/>
          <p:nvPr/>
        </p:nvSpPr>
        <p:spPr>
          <a:xfrm>
            <a:off x="9308892" y="1558978"/>
            <a:ext cx="1638924" cy="16039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34990C-5FF4-4A16-8F36-AE4F5D8EEA3C}"/>
              </a:ext>
            </a:extLst>
          </p:cNvPr>
          <p:cNvSpPr/>
          <p:nvPr/>
        </p:nvSpPr>
        <p:spPr>
          <a:xfrm>
            <a:off x="9371352" y="4409602"/>
            <a:ext cx="1638924" cy="16039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B430E6-8323-A7AC-110A-800C81006FB5}"/>
              </a:ext>
            </a:extLst>
          </p:cNvPr>
          <p:cNvSpPr/>
          <p:nvPr/>
        </p:nvSpPr>
        <p:spPr>
          <a:xfrm>
            <a:off x="7669968" y="4444584"/>
            <a:ext cx="1638924" cy="16039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AB3F77-0C21-020E-FEB9-CCA16FD5A1E0}"/>
              </a:ext>
            </a:extLst>
          </p:cNvPr>
          <p:cNvSpPr/>
          <p:nvPr/>
        </p:nvSpPr>
        <p:spPr>
          <a:xfrm>
            <a:off x="5968584" y="4479566"/>
            <a:ext cx="1638924" cy="16039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777C3C-9F1F-9AF8-ECB1-F2CE869FB34D}"/>
              </a:ext>
            </a:extLst>
          </p:cNvPr>
          <p:cNvSpPr/>
          <p:nvPr/>
        </p:nvSpPr>
        <p:spPr>
          <a:xfrm>
            <a:off x="7585023" y="1541495"/>
            <a:ext cx="1638924" cy="16039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38A944-5A60-B40E-E63E-4AAB89D51489}"/>
              </a:ext>
            </a:extLst>
          </p:cNvPr>
          <p:cNvSpPr/>
          <p:nvPr/>
        </p:nvSpPr>
        <p:spPr>
          <a:xfrm>
            <a:off x="5861154" y="1558977"/>
            <a:ext cx="1638924" cy="16039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E35950-65BE-5FD5-1BA5-3246F59AD0CB}"/>
              </a:ext>
            </a:extLst>
          </p:cNvPr>
          <p:cNvSpPr/>
          <p:nvPr/>
        </p:nvSpPr>
        <p:spPr>
          <a:xfrm>
            <a:off x="4179758" y="1576478"/>
            <a:ext cx="1638924" cy="16039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9A6E24DC-CE7B-FE6C-9503-B882022394C0}"/>
              </a:ext>
            </a:extLst>
          </p:cNvPr>
          <p:cNvSpPr/>
          <p:nvPr/>
        </p:nvSpPr>
        <p:spPr>
          <a:xfrm>
            <a:off x="3842503" y="369852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72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C39D6A-1160-2346-4A92-3ABB5B7067AD}"/>
              </a:ext>
            </a:extLst>
          </p:cNvPr>
          <p:cNvSpPr/>
          <p:nvPr/>
        </p:nvSpPr>
        <p:spPr>
          <a:xfrm>
            <a:off x="1244184" y="1484026"/>
            <a:ext cx="9788577" cy="4572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BA5FFF-B8C2-F5E5-AD65-6FAF190AEC9F}"/>
              </a:ext>
            </a:extLst>
          </p:cNvPr>
          <p:cNvSpPr/>
          <p:nvPr/>
        </p:nvSpPr>
        <p:spPr>
          <a:xfrm>
            <a:off x="3792510" y="4811843"/>
            <a:ext cx="1693889" cy="124418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0B48D7-E122-CB97-10D5-B8EE1B33F07D}"/>
              </a:ext>
            </a:extLst>
          </p:cNvPr>
          <p:cNvSpPr/>
          <p:nvPr/>
        </p:nvSpPr>
        <p:spPr>
          <a:xfrm>
            <a:off x="3792511" y="5141626"/>
            <a:ext cx="584617" cy="6895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DE3C6B3-717C-F2CE-C0C9-C589926D6352}"/>
              </a:ext>
            </a:extLst>
          </p:cNvPr>
          <p:cNvCxnSpPr/>
          <p:nvPr/>
        </p:nvCxnSpPr>
        <p:spPr>
          <a:xfrm flipV="1">
            <a:off x="4377128" y="4287187"/>
            <a:ext cx="464695" cy="5246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62E895B-C356-1EE9-FBDA-AD06CAE750A0}"/>
              </a:ext>
            </a:extLst>
          </p:cNvPr>
          <p:cNvSpPr/>
          <p:nvPr/>
        </p:nvSpPr>
        <p:spPr>
          <a:xfrm>
            <a:off x="1244184" y="4512039"/>
            <a:ext cx="1679849" cy="15439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F68BD6-F60B-85A7-782D-8288D2047C79}"/>
              </a:ext>
            </a:extLst>
          </p:cNvPr>
          <p:cNvSpPr/>
          <p:nvPr/>
        </p:nvSpPr>
        <p:spPr>
          <a:xfrm>
            <a:off x="1244184" y="3429000"/>
            <a:ext cx="1679850" cy="11130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B1A3B7-86EC-49D6-BC50-485BCB872A24}"/>
              </a:ext>
            </a:extLst>
          </p:cNvPr>
          <p:cNvSpPr/>
          <p:nvPr/>
        </p:nvSpPr>
        <p:spPr>
          <a:xfrm>
            <a:off x="1244184" y="1563350"/>
            <a:ext cx="1573968" cy="11130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2086C122-9AB4-072A-891D-36CA0C123610}"/>
              </a:ext>
            </a:extLst>
          </p:cNvPr>
          <p:cNvSpPr/>
          <p:nvPr/>
        </p:nvSpPr>
        <p:spPr>
          <a:xfrm rot="16200000">
            <a:off x="4987339" y="3353735"/>
            <a:ext cx="3387777" cy="77261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69A85CBE-8B75-62E3-0B95-398CAF275861}"/>
              </a:ext>
            </a:extLst>
          </p:cNvPr>
          <p:cNvSpPr/>
          <p:nvPr/>
        </p:nvSpPr>
        <p:spPr>
          <a:xfrm rot="16200000">
            <a:off x="6013863" y="3353736"/>
            <a:ext cx="3387777" cy="77261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6E006884-CBDF-50B2-47D1-17F5534B9324}"/>
              </a:ext>
            </a:extLst>
          </p:cNvPr>
          <p:cNvSpPr/>
          <p:nvPr/>
        </p:nvSpPr>
        <p:spPr>
          <a:xfrm rot="16200000">
            <a:off x="6939813" y="3427438"/>
            <a:ext cx="3387777" cy="77261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AE5168-8F8A-5606-541C-CD3903621606}"/>
              </a:ext>
            </a:extLst>
          </p:cNvPr>
          <p:cNvSpPr/>
          <p:nvPr/>
        </p:nvSpPr>
        <p:spPr>
          <a:xfrm>
            <a:off x="9473319" y="2237280"/>
            <a:ext cx="1124263" cy="30055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30F3A039-3020-8834-9E7E-58DF5B4BDF4F}"/>
              </a:ext>
            </a:extLst>
          </p:cNvPr>
          <p:cNvSpPr/>
          <p:nvPr/>
        </p:nvSpPr>
        <p:spPr>
          <a:xfrm rot="16200000">
            <a:off x="4546539" y="2693231"/>
            <a:ext cx="1758848" cy="46469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id="{09AB68E7-523B-74D2-16EB-07D29B6C37A0}"/>
              </a:ext>
            </a:extLst>
          </p:cNvPr>
          <p:cNvSpPr/>
          <p:nvPr/>
        </p:nvSpPr>
        <p:spPr>
          <a:xfrm rot="16200000">
            <a:off x="3626059" y="2647317"/>
            <a:ext cx="1758848" cy="46469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68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C772E-22CC-01C6-0801-0DD790C51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86825-6243-323D-65E6-5F8AF930E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Two Problems – One Solution</a:t>
            </a:r>
          </a:p>
          <a:p>
            <a:r>
              <a:rPr lang="en-US" sz="4000" dirty="0"/>
              <a:t>Central Location for PD</a:t>
            </a:r>
          </a:p>
          <a:p>
            <a:r>
              <a:rPr lang="en-US" sz="4000" dirty="0"/>
              <a:t>One-stop shopping for residents</a:t>
            </a:r>
          </a:p>
        </p:txBody>
      </p:sp>
    </p:spTree>
    <p:extLst>
      <p:ext uri="{BB962C8B-B14F-4D97-AF65-F5344CB8AC3E}">
        <p14:creationId xmlns:p14="http://schemas.microsoft.com/office/powerpoint/2010/main" val="266138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361E9-E56A-E1CE-02A4-EFF078377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Disadvantages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D2775-4D59-1E1E-A3EA-301A32FCE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Cost</a:t>
            </a:r>
          </a:p>
          <a:p>
            <a:r>
              <a:rPr lang="en-US" sz="4400" dirty="0"/>
              <a:t>Parking</a:t>
            </a:r>
          </a:p>
        </p:txBody>
      </p:sp>
    </p:spTree>
    <p:extLst>
      <p:ext uri="{BB962C8B-B14F-4D97-AF65-F5344CB8AC3E}">
        <p14:creationId xmlns:p14="http://schemas.microsoft.com/office/powerpoint/2010/main" val="4086634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ars parked in a parking lot next to a white building&#10;&#10;Description automatically generated with low confidence">
            <a:extLst>
              <a:ext uri="{FF2B5EF4-FFF2-40B4-BE49-F238E27FC236}">
                <a16:creationId xmlns:a16="http://schemas.microsoft.com/office/drawing/2014/main" id="{2F04F58C-67DF-2369-2289-EA46D4EAF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08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ree, outdoor&#10;&#10;Description automatically generated">
            <a:extLst>
              <a:ext uri="{FF2B5EF4-FFF2-40B4-BE49-F238E27FC236}">
                <a16:creationId xmlns:a16="http://schemas.microsoft.com/office/drawing/2014/main" id="{D5C397BC-E1F1-DDDF-B28B-B1C6BAB8B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52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ree, outdoor&#10;&#10;Description automatically generated">
            <a:extLst>
              <a:ext uri="{FF2B5EF4-FFF2-40B4-BE49-F238E27FC236}">
                <a16:creationId xmlns:a16="http://schemas.microsoft.com/office/drawing/2014/main" id="{D5C397BC-E1F1-DDDF-B28B-B1C6BAB8B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754" y="644577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9ED63F1-0467-E51C-5BDA-8896694A42D5}"/>
              </a:ext>
            </a:extLst>
          </p:cNvPr>
          <p:cNvSpPr/>
          <p:nvPr/>
        </p:nvSpPr>
        <p:spPr>
          <a:xfrm>
            <a:off x="3837482" y="5426439"/>
            <a:ext cx="6355829" cy="143156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90AC371-AFA7-DAB3-12A6-92022611166B}"/>
              </a:ext>
            </a:extLst>
          </p:cNvPr>
          <p:cNvSpPr/>
          <p:nvPr/>
        </p:nvSpPr>
        <p:spPr>
          <a:xfrm rot="2229513">
            <a:off x="3493827" y="1002647"/>
            <a:ext cx="733149" cy="3656792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94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20</Words>
  <Application>Microsoft Office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210 Main St</vt:lpstr>
      <vt:lpstr>PowerPoint Presentation</vt:lpstr>
      <vt:lpstr>PowerPoint Presentation</vt:lpstr>
      <vt:lpstr>PowerPoint Presentation</vt:lpstr>
      <vt:lpstr>Advantages</vt:lpstr>
      <vt:lpstr>Disadvantages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Bradbury</dc:creator>
  <cp:lastModifiedBy>Jim Bradbury</cp:lastModifiedBy>
  <cp:revision>1</cp:revision>
  <dcterms:created xsi:type="dcterms:W3CDTF">2023-03-22T12:27:29Z</dcterms:created>
  <dcterms:modified xsi:type="dcterms:W3CDTF">2023-03-26T20:23:22Z</dcterms:modified>
</cp:coreProperties>
</file>